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5" r:id="rId5"/>
    <p:sldId id="334" r:id="rId6"/>
    <p:sldId id="333" r:id="rId7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2914650"/>
            <a:ext cx="51911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7000" y="4561840"/>
            <a:ext cx="81064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0195" y="5332730"/>
            <a:ext cx="46932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2860" y="5974715"/>
            <a:ext cx="675830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9"/>
          <a:stretch>
            <a:fillRect/>
          </a:stretch>
        </p:blipFill>
        <p:spPr>
          <a:xfrm>
            <a:off x="479425" y="764540"/>
            <a:ext cx="5976620" cy="9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628775"/>
            <a:ext cx="7484745" cy="516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340485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839470" y="2204720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767080" y="3213100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591810" y="1484630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096000" y="2293620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5807710" y="3213100"/>
            <a:ext cx="32467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407035" y="4004945"/>
            <a:ext cx="1022032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94175" y="3948430"/>
            <a:ext cx="11188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660" y="3940175"/>
            <a:ext cx="156019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5495" y="4853940"/>
            <a:ext cx="13239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7240" y="4853940"/>
            <a:ext cx="15665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5795" y="5760720"/>
            <a:ext cx="8578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1660" y="5760720"/>
            <a:ext cx="13703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05" y="2463800"/>
            <a:ext cx="119697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795" y="2463800"/>
            <a:ext cx="13462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7980" y="3367405"/>
            <a:ext cx="9175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6095" y="3367405"/>
            <a:ext cx="11969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0905" y="4292600"/>
            <a:ext cx="11868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820" y="4292600"/>
            <a:ext cx="11169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1715" y="1382395"/>
            <a:ext cx="14649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7275" y="1906905"/>
            <a:ext cx="5784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9880" y="2459990"/>
            <a:ext cx="14700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1980" y="2995295"/>
            <a:ext cx="6750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8985" y="3528695"/>
            <a:ext cx="22809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658186"/>
            <a:ext cx="561904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8110" y="2673985"/>
            <a:ext cx="56896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5714" y="3944260"/>
            <a:ext cx="561904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0952" y="3953787"/>
            <a:ext cx="561903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3333" y="5239861"/>
            <a:ext cx="552380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9047" y="5249387"/>
            <a:ext cx="571428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853055"/>
            <a:ext cx="3923030" cy="372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340" y="2027555"/>
            <a:ext cx="18491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00190" y="2997200"/>
            <a:ext cx="3923030" cy="372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8760460" y="1988820"/>
            <a:ext cx="23736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8500"/>
            <a:ext cx="10705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23570" y="2564765"/>
            <a:ext cx="4184015" cy="41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03295" y="1196975"/>
            <a:ext cx="184912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white">
          <a:xfrm>
            <a:off x="6023610" y="2780665"/>
            <a:ext cx="4351020" cy="39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white">
          <a:xfrm>
            <a:off x="8305800" y="1124585"/>
            <a:ext cx="191706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41" grpId="0" bldLvl="0" animBg="1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9185"/>
            <a:ext cx="45046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51990"/>
            <a:ext cx="47332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95905"/>
            <a:ext cx="98571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51885"/>
            <a:ext cx="735266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