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328545" y="2828925"/>
            <a:ext cx="7534275" cy="1200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187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05585" y="2874010"/>
            <a:ext cx="5772150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84325" y="3724910"/>
            <a:ext cx="5086350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75435" y="4657090"/>
            <a:ext cx="6017895" cy="54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84325" y="5430520"/>
            <a:ext cx="2752090" cy="45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02740" y="6203950"/>
            <a:ext cx="2019300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1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81455" y="3235960"/>
            <a:ext cx="6154420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34490" y="4187825"/>
            <a:ext cx="7334250" cy="845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7680"/>
            <a:ext cx="86239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892425" y="3081020"/>
            <a:ext cx="1108710" cy="44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71495" y="3717290"/>
            <a:ext cx="1027430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84375" y="4500245"/>
            <a:ext cx="1182370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83430" y="4509135"/>
            <a:ext cx="1038860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995170" y="5244465"/>
            <a:ext cx="947420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292600" y="5168900"/>
            <a:ext cx="1319530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46810" y="5821045"/>
            <a:ext cx="4089400" cy="756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9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836745"/>
            <a:ext cx="88311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383530" y="3697605"/>
            <a:ext cx="619125" cy="382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61000" y="4220210"/>
            <a:ext cx="431165" cy="382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97805" y="5942330"/>
            <a:ext cx="825500" cy="382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6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19855" y="2091055"/>
            <a:ext cx="1181735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20310" y="3768090"/>
            <a:ext cx="590550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77435" y="4331335"/>
            <a:ext cx="1762125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4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2204720"/>
            <a:ext cx="3171825" cy="21240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180" y="2348865"/>
            <a:ext cx="3057525" cy="203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8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43809" y="4459508"/>
            <a:ext cx="152380" cy="95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91428" y="4459508"/>
            <a:ext cx="142857" cy="95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355"/>
            <a:ext cx="105876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199515" y="2708910"/>
            <a:ext cx="4099560" cy="3975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4079875" y="2106295"/>
            <a:ext cx="2031365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3"/>
            </p:custDataLst>
          </p:nvPr>
        </p:nvSpPr>
        <p:spPr bwMode="white">
          <a:xfrm>
            <a:off x="6671945" y="2780665"/>
            <a:ext cx="4099560" cy="3975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4"/>
            </p:custDataLst>
          </p:nvPr>
        </p:nvSpPr>
        <p:spPr bwMode="white">
          <a:xfrm>
            <a:off x="9048115" y="2060575"/>
            <a:ext cx="2128520" cy="729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29" grpId="0" bldLvl="0" animBg="1"/>
      <p:bldP spid="3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500"/>
            <a:ext cx="10800000" cy="4819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551180" y="2204720"/>
            <a:ext cx="3902075" cy="2779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3"/>
            </p:custDataLst>
          </p:nvPr>
        </p:nvSpPr>
        <p:spPr bwMode="white">
          <a:xfrm>
            <a:off x="3215640" y="1268730"/>
            <a:ext cx="2031365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4"/>
            </p:custDataLst>
          </p:nvPr>
        </p:nvSpPr>
        <p:spPr bwMode="white">
          <a:xfrm>
            <a:off x="5880100" y="2204720"/>
            <a:ext cx="4490085" cy="3965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>
            <p:custDataLst>
              <p:tags r:id="rId5"/>
            </p:custDataLst>
          </p:nvPr>
        </p:nvSpPr>
        <p:spPr bwMode="white">
          <a:xfrm>
            <a:off x="8616315" y="1268730"/>
            <a:ext cx="2031365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1" grpId="0" bldLvl="0" animBg="1"/>
      <p:bldP spid="32" grpId="0" bldLvl="0" animBg="1"/>
      <p:bldP spid="3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510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9" name="矩形 18"/>
          <p:cNvSpPr/>
          <p:nvPr/>
        </p:nvSpPr>
        <p:spPr bwMode="white">
          <a:xfrm>
            <a:off x="5180396" y="5797737"/>
            <a:ext cx="347262" cy="301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2"/>
            </p:custDataLst>
          </p:nvPr>
        </p:nvSpPr>
        <p:spPr bwMode="white">
          <a:xfrm>
            <a:off x="6096000" y="3068955"/>
            <a:ext cx="2546350" cy="296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3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23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1" name="矩形 20"/>
          <p:cNvSpPr/>
          <p:nvPr/>
        </p:nvSpPr>
        <p:spPr bwMode="white">
          <a:xfrm>
            <a:off x="5310476" y="4763526"/>
            <a:ext cx="438095" cy="381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2"/>
            </p:custDataLst>
          </p:nvPr>
        </p:nvSpPr>
        <p:spPr bwMode="white">
          <a:xfrm>
            <a:off x="6527800" y="1484630"/>
            <a:ext cx="3079115" cy="3879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31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COMMONDATA" val="eyJoZGlkIjoiNTEyYTgwZDc2MTVhNmI4ZDExNmVhNDEzMDU1NTQ1MDU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.</cp:lastModifiedBy>
  <cp:revision>62</cp:revision>
  <dcterms:created xsi:type="dcterms:W3CDTF">2015-09-16T06:44:00Z</dcterms:created>
  <dcterms:modified xsi:type="dcterms:W3CDTF">2023-07-10T08:43:30Z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