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33825" y="2880995"/>
            <a:ext cx="43243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3929380"/>
            <a:ext cx="554355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890" y="4777740"/>
            <a:ext cx="55073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315" y="5639435"/>
            <a:ext cx="687324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6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915" y="1244600"/>
            <a:ext cx="55245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340" y="2024380"/>
            <a:ext cx="339534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74010"/>
            <a:ext cx="528066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715385"/>
            <a:ext cx="907161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6395" y="3922395"/>
            <a:ext cx="80391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6395" y="4834255"/>
            <a:ext cx="80391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764355"/>
            <a:ext cx="10800000" cy="386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196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7845" y="2722880"/>
            <a:ext cx="395033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1130" y="3523615"/>
            <a:ext cx="217932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1130" y="4268470"/>
            <a:ext cx="220853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8415" y="4993640"/>
            <a:ext cx="495046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155" y="6021070"/>
            <a:ext cx="226504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3991610"/>
            <a:ext cx="523748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365" y="4917440"/>
            <a:ext cx="701103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3143885" y="2997200"/>
            <a:ext cx="5880190" cy="327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615" y="1052830"/>
            <a:ext cx="526669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1917065"/>
            <a:ext cx="526669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335280" y="2924810"/>
            <a:ext cx="526669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551180" y="3717290"/>
            <a:ext cx="652208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8689975" cy="231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853055"/>
            <a:ext cx="8425180" cy="396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487170" y="2924810"/>
            <a:ext cx="574040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1415415" y="3644900"/>
            <a:ext cx="392049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343660" y="4293235"/>
            <a:ext cx="392049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127125" y="4940935"/>
            <a:ext cx="4716780" cy="12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2023-07-10T07:09:39Z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