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9875" y="2338070"/>
            <a:ext cx="65722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4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1985" y="3406140"/>
            <a:ext cx="36556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1145" y="4149090"/>
            <a:ext cx="26657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1145" y="4867275"/>
            <a:ext cx="286131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8280" y="5570220"/>
            <a:ext cx="572262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3520" y="6257925"/>
            <a:ext cx="24549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70770" y="4921885"/>
            <a:ext cx="8509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3505" y="2885440"/>
            <a:ext cx="7962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3505" y="4723765"/>
            <a:ext cx="7962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9230" y="5730240"/>
            <a:ext cx="69088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2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3284855"/>
            <a:ext cx="4610100" cy="336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4079875" y="2132965"/>
            <a:ext cx="13874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white">
          <a:xfrm>
            <a:off x="6023610" y="3068955"/>
            <a:ext cx="4610100" cy="336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8400415" y="2060575"/>
            <a:ext cx="217805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035" y="2420620"/>
            <a:ext cx="3806190" cy="346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3"/>
            </p:custDataLst>
          </p:nvPr>
        </p:nvSpPr>
        <p:spPr bwMode="white">
          <a:xfrm>
            <a:off x="2825750" y="908685"/>
            <a:ext cx="13874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4"/>
            </p:custDataLst>
          </p:nvPr>
        </p:nvSpPr>
        <p:spPr bwMode="white">
          <a:xfrm>
            <a:off x="4799965" y="2348865"/>
            <a:ext cx="4379595" cy="4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5"/>
            </p:custDataLst>
          </p:nvPr>
        </p:nvSpPr>
        <p:spPr bwMode="white">
          <a:xfrm>
            <a:off x="6383655" y="972185"/>
            <a:ext cx="138747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8" grpId="0" bldLvl="0" animBg="1"/>
      <p:bldP spid="59" grpId="0" bldLvl="0" animBg="1"/>
      <p:bldP spid="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3284855"/>
            <a:ext cx="38366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490" y="4316095"/>
            <a:ext cx="44856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4015" y="5232400"/>
            <a:ext cx="818451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3009900"/>
            <a:ext cx="42373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4015" y="3860165"/>
            <a:ext cx="73120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2969895"/>
            <a:ext cx="382143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490" y="3851275"/>
            <a:ext cx="647636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2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6220" y="4776470"/>
            <a:ext cx="34042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6220" y="5487670"/>
            <a:ext cx="50006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460" y="6158865"/>
            <a:ext cx="56927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