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tags" Target="../tags/tag5.xml"/><Relationship Id="rId2" Type="http://schemas.openxmlformats.org/officeDocument/2006/relationships/image" Target="../media/image12.png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2217219"/>
            <a:ext cx="10800000" cy="24235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43305"/>
            <a:ext cx="387985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891030"/>
            <a:ext cx="669163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741295"/>
            <a:ext cx="1074864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589655"/>
            <a:ext cx="136906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36745"/>
            <a:ext cx="10573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92600"/>
            <a:ext cx="97825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8415" y="1568450"/>
            <a:ext cx="162687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60930" y="2416175"/>
            <a:ext cx="54165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47720" y="3221990"/>
            <a:ext cx="61976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16630" y="4091305"/>
            <a:ext cx="54165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88380" y="4103370"/>
            <a:ext cx="53213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0225" y="4920615"/>
            <a:ext cx="55118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60805" y="5755005"/>
            <a:ext cx="53213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10"/>
          <a:stretch>
            <a:fillRect/>
          </a:stretch>
        </p:blipFill>
        <p:spPr>
          <a:xfrm>
            <a:off x="6096000" y="5589270"/>
            <a:ext cx="5899785" cy="1205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44415" y="2011045"/>
            <a:ext cx="1228090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48345" y="2011045"/>
            <a:ext cx="1219200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02"/>
          <a:stretch>
            <a:fillRect/>
          </a:stretch>
        </p:blipFill>
        <p:spPr>
          <a:xfrm>
            <a:off x="466090" y="3429185"/>
            <a:ext cx="10573385" cy="201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41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75987" y="6133558"/>
            <a:ext cx="2734174" cy="46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2729230"/>
            <a:ext cx="9248775" cy="316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0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8610" y="6073140"/>
            <a:ext cx="318833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0855" y="6073140"/>
            <a:ext cx="339852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440" y="3945890"/>
            <a:ext cx="544258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965" y="4892040"/>
            <a:ext cx="415353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2570" y="5645785"/>
            <a:ext cx="6835140" cy="78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76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3205" y="4759960"/>
            <a:ext cx="346900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5590" y="5481320"/>
            <a:ext cx="387794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6695" y="6193790"/>
            <a:ext cx="506095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52"/>
          <a:stretch>
            <a:fillRect/>
          </a:stretch>
        </p:blipFill>
        <p:spPr>
          <a:xfrm>
            <a:off x="407035" y="1628775"/>
            <a:ext cx="9357360" cy="3975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492"/>
          <a:stretch>
            <a:fillRect/>
          </a:stretch>
        </p:blipFill>
        <p:spPr>
          <a:xfrm>
            <a:off x="551180" y="764540"/>
            <a:ext cx="6330315" cy="1003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6"/>
          <a:stretch>
            <a:fillRect/>
          </a:stretch>
        </p:blipFill>
        <p:spPr>
          <a:xfrm>
            <a:off x="4295775" y="5013325"/>
            <a:ext cx="3862705" cy="1649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63</cp:revision>
  <dcterms:created xsi:type="dcterms:W3CDTF">2015-09-16T06:44:00Z</dcterms:created>
  <dcterms:modified xsi:type="dcterms:W3CDTF">2023-07-10T06:38:11Z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