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8900" y="2728595"/>
            <a:ext cx="6934200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12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2770" y="3547110"/>
            <a:ext cx="41109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410" y="4382135"/>
            <a:ext cx="18973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0340" y="5087620"/>
            <a:ext cx="35306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165" y="5873750"/>
            <a:ext cx="90233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2" t="1544" r="1111" b="-1544"/>
          <a:stretch>
            <a:fillRect/>
          </a:stretch>
        </p:blipFill>
        <p:spPr>
          <a:xfrm>
            <a:off x="7463790" y="4004945"/>
            <a:ext cx="3788410" cy="276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7280"/>
            <a:ext cx="48514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1943100"/>
            <a:ext cx="375602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340" y="2780030"/>
            <a:ext cx="28848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3644900"/>
            <a:ext cx="5451475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6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125" y="2348865"/>
            <a:ext cx="9956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8905" y="3192780"/>
            <a:ext cx="9505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8150" y="3192780"/>
            <a:ext cx="9759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8325" y="4585335"/>
            <a:ext cx="122936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895" y="5352415"/>
            <a:ext cx="443611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95295" y="6108065"/>
            <a:ext cx="31349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7" t="45158" r="15830"/>
          <a:stretch>
            <a:fillRect/>
          </a:stretch>
        </p:blipFill>
        <p:spPr>
          <a:xfrm>
            <a:off x="8400415" y="3068955"/>
            <a:ext cx="3733800" cy="163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5320" y="2898140"/>
            <a:ext cx="110490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8315" y="5622925"/>
            <a:ext cx="10693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957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6200" y="2888615"/>
            <a:ext cx="5334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1735" y="4363085"/>
            <a:ext cx="7861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4760" y="5969635"/>
            <a:ext cx="8001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67755" y="2999740"/>
            <a:ext cx="384111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81980" y="3919220"/>
            <a:ext cx="313817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98465" y="4789805"/>
            <a:ext cx="276733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75655" y="1812290"/>
            <a:ext cx="43815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4880" y="2701925"/>
            <a:ext cx="385445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1120" y="3484245"/>
            <a:ext cx="313817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0930" y="1169035"/>
            <a:ext cx="367411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165" y="2043430"/>
            <a:ext cx="273685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230" y="2820035"/>
            <a:ext cx="24498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395" y="3660140"/>
            <a:ext cx="712533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