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8200" y="2252345"/>
            <a:ext cx="10515600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31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1098550"/>
            <a:ext cx="9849485" cy="5151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68"/>
          <a:stretch>
            <a:fillRect/>
          </a:stretch>
        </p:blipFill>
        <p:spPr>
          <a:xfrm>
            <a:off x="720090" y="972185"/>
            <a:ext cx="6398895" cy="943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32"/>
          <a:stretch>
            <a:fillRect/>
          </a:stretch>
        </p:blipFill>
        <p:spPr>
          <a:xfrm>
            <a:off x="720090" y="1700715"/>
            <a:ext cx="10800080" cy="225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91"/>
          <a:stretch>
            <a:fillRect/>
          </a:stretch>
        </p:blipFill>
        <p:spPr>
          <a:xfrm>
            <a:off x="4079875" y="3789045"/>
            <a:ext cx="3762375" cy="275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4570" y="1271905"/>
            <a:ext cx="95059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7145" y="1271905"/>
            <a:ext cx="93980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4245" y="2058035"/>
            <a:ext cx="99187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76185" y="2042795"/>
            <a:ext cx="98171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74365" y="2897505"/>
            <a:ext cx="154559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75980" y="2917190"/>
            <a:ext cx="157734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91"/>
          <a:stretch>
            <a:fillRect/>
          </a:stretch>
        </p:blipFill>
        <p:spPr>
          <a:xfrm>
            <a:off x="3863340" y="3808730"/>
            <a:ext cx="3762375" cy="275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216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2780665"/>
            <a:ext cx="7345045" cy="4012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3575685" y="3140710"/>
            <a:ext cx="156019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white">
          <a:xfrm>
            <a:off x="6743700" y="3068955"/>
            <a:ext cx="1727835" cy="111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5807710" y="5589270"/>
            <a:ext cx="847725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908500"/>
            <a:ext cx="10800000" cy="572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97925" y="3963670"/>
            <a:ext cx="104203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2885" y="4863465"/>
            <a:ext cx="141033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8320" y="5830570"/>
            <a:ext cx="98107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72020" y="5724525"/>
            <a:ext cx="1398270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6460" y="2896235"/>
            <a:ext cx="190881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6680" y="2946400"/>
            <a:ext cx="2158365" cy="83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0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2120" y="5060950"/>
            <a:ext cx="125095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3610" y="4978400"/>
            <a:ext cx="149288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4930" y="5857875"/>
            <a:ext cx="162814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96175" y="5957570"/>
            <a:ext cx="138430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40625" y="3683635"/>
            <a:ext cx="65405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09030" y="1061720"/>
            <a:ext cx="67056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2023-07-10T14:19:45Z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