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09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09950" y="2943225"/>
            <a:ext cx="53721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7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4364990"/>
            <a:ext cx="3235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7559" y="4015298"/>
            <a:ext cx="742240" cy="28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6344" y="5195505"/>
            <a:ext cx="749663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93145" y="6397979"/>
            <a:ext cx="690284" cy="28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943475" y="5157470"/>
            <a:ext cx="3235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4799965" y="5877560"/>
            <a:ext cx="3235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13" grpId="0" animBg="1"/>
      <p:bldP spid="18" grpId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490" y="1325880"/>
            <a:ext cx="106553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405" y="1462405"/>
            <a:ext cx="36506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065" y="2325370"/>
            <a:ext cx="10756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6610" y="2379980"/>
            <a:ext cx="31407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64860" y="3268980"/>
            <a:ext cx="219710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91155" y="3820795"/>
            <a:ext cx="107569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6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0390" y="3445510"/>
            <a:ext cx="28670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0185" y="4189730"/>
            <a:ext cx="236982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355" y="4854575"/>
            <a:ext cx="262953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5570" y="5549900"/>
            <a:ext cx="453580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8090" y="6219190"/>
            <a:ext cx="24244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4845" y="4143375"/>
            <a:ext cx="38055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020" y="4885055"/>
            <a:ext cx="33020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7020" y="5518785"/>
            <a:ext cx="233362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2250" y="6219825"/>
            <a:ext cx="49485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00075"/>
            <a:ext cx="839851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901950"/>
            <a:ext cx="8398510" cy="389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487170" y="2901950"/>
            <a:ext cx="4120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415415" y="3717290"/>
            <a:ext cx="4120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271270" y="4293235"/>
            <a:ext cx="412051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271270" y="5013325"/>
            <a:ext cx="412051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271270" y="5641340"/>
            <a:ext cx="871029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8"/>
          <a:stretch>
            <a:fillRect/>
          </a:stretch>
        </p:blipFill>
        <p:spPr>
          <a:xfrm>
            <a:off x="767080" y="764725"/>
            <a:ext cx="9359900" cy="245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3"/>
          <a:stretch>
            <a:fillRect/>
          </a:stretch>
        </p:blipFill>
        <p:spPr>
          <a:xfrm>
            <a:off x="1559560" y="3140710"/>
            <a:ext cx="9359900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487170" y="3216910"/>
            <a:ext cx="4120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99515" y="3933190"/>
            <a:ext cx="4120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83615" y="4653280"/>
            <a:ext cx="41205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23570" y="5373370"/>
            <a:ext cx="4346575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49"/>
          <a:stretch>
            <a:fillRect/>
          </a:stretch>
        </p:blipFill>
        <p:spPr>
          <a:xfrm>
            <a:off x="744855" y="692785"/>
            <a:ext cx="5219700" cy="103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b="34724"/>
          <a:stretch>
            <a:fillRect/>
          </a:stretch>
        </p:blipFill>
        <p:spPr>
          <a:xfrm>
            <a:off x="4583430" y="4364990"/>
            <a:ext cx="4362450" cy="217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5"/>
          <a:stretch>
            <a:fillRect/>
          </a:stretch>
        </p:blipFill>
        <p:spPr>
          <a:xfrm>
            <a:off x="720090" y="1700530"/>
            <a:ext cx="10311130" cy="366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070" y="1052830"/>
            <a:ext cx="387604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917065"/>
            <a:ext cx="265303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385" y="2762885"/>
            <a:ext cx="29845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780" y="3602355"/>
            <a:ext cx="764032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