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1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025" y="2252345"/>
            <a:ext cx="11791950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395" y="1247140"/>
            <a:ext cx="91440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840" y="1924050"/>
            <a:ext cx="590550" cy="97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505" y="2821940"/>
            <a:ext cx="2466975" cy="100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2914015"/>
            <a:ext cx="192659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5590540"/>
            <a:ext cx="225933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0255" y="3938270"/>
            <a:ext cx="103187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120" y="4074160"/>
            <a:ext cx="132397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4055" y="5010150"/>
            <a:ext cx="51498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6970" y="4794250"/>
            <a:ext cx="9112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7080" y="5734685"/>
            <a:ext cx="21659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43620" y="5795010"/>
            <a:ext cx="108267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2595" y="4079240"/>
            <a:ext cx="89344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8090" y="4019550"/>
            <a:ext cx="7239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3825" y="5938520"/>
            <a:ext cx="20732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2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1590" y="1917065"/>
            <a:ext cx="12585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2670" y="3523615"/>
            <a:ext cx="207454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0980" y="5373370"/>
            <a:ext cx="31940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4545" y="5215255"/>
            <a:ext cx="5676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53360" y="6035040"/>
            <a:ext cx="5854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4400" y="2070735"/>
            <a:ext cx="83312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3415" y="2983230"/>
            <a:ext cx="19761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305" y="3359150"/>
            <a:ext cx="122872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605" y="3359150"/>
            <a:ext cx="122872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5195" y="3317875"/>
            <a:ext cx="14192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9955" y="4510405"/>
            <a:ext cx="70104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980" y="4510405"/>
            <a:ext cx="70104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5515" y="4521200"/>
            <a:ext cx="9747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7425" y="4510405"/>
            <a:ext cx="100774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90150" y="4638040"/>
            <a:ext cx="72263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67"/>
          <a:stretch>
            <a:fillRect/>
          </a:stretch>
        </p:blipFill>
        <p:spPr>
          <a:xfrm>
            <a:off x="551180" y="764540"/>
            <a:ext cx="10800080" cy="202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38"/>
          <a:stretch>
            <a:fillRect/>
          </a:stretch>
        </p:blipFill>
        <p:spPr>
          <a:xfrm>
            <a:off x="2999740" y="2789555"/>
            <a:ext cx="5898515" cy="164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293050"/>
            <a:ext cx="10800000" cy="25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343400" y="5840730"/>
            <a:ext cx="3238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5429250" y="5840730"/>
            <a:ext cx="5524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343650" y="5836285"/>
            <a:ext cx="109537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7762875" y="5840730"/>
            <a:ext cx="6096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8933815" y="5840730"/>
            <a:ext cx="6096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10124440" y="5840730"/>
            <a:ext cx="6096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4990" y="3208655"/>
            <a:ext cx="165227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7940" y="4126230"/>
            <a:ext cx="187071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