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2199000"/>
            <a:ext cx="10800000" cy="246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6821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5900" y="5349875"/>
            <a:ext cx="344932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5900" y="6093460"/>
            <a:ext cx="611759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536180" y="4653280"/>
            <a:ext cx="1981835" cy="204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24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54575" y="4371975"/>
            <a:ext cx="54673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1660" y="4382770"/>
            <a:ext cx="47117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47790" y="4371975"/>
            <a:ext cx="5562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44410" y="4371975"/>
            <a:ext cx="32956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45780" y="4371975"/>
            <a:ext cx="32004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47150" y="4382770"/>
            <a:ext cx="31051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91100" y="5160645"/>
            <a:ext cx="20637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60085" y="5149850"/>
            <a:ext cx="31051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52565" y="5149850"/>
            <a:ext cx="32004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43140" y="5149850"/>
            <a:ext cx="33972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54670" y="5160645"/>
            <a:ext cx="31051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54770" y="5149850"/>
            <a:ext cx="32004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54575" y="5928360"/>
            <a:ext cx="54673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622290" y="5928360"/>
            <a:ext cx="57531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413500" y="5928360"/>
            <a:ext cx="59372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13600" y="5928360"/>
            <a:ext cx="60325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14970" y="5928360"/>
            <a:ext cx="59372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808085" y="5928360"/>
            <a:ext cx="59372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505" y="1164590"/>
            <a:ext cx="62865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4095" y="1178560"/>
            <a:ext cx="62865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0730" y="2089785"/>
            <a:ext cx="62865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39047" y="3030223"/>
            <a:ext cx="2780952" cy="5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954518"/>
            <a:ext cx="8485714" cy="52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105" y="4792980"/>
            <a:ext cx="8468360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05530" y="2566035"/>
            <a:ext cx="61722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2325" y="2566035"/>
            <a:ext cx="60515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4325" y="2566035"/>
            <a:ext cx="60515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9690" y="2566035"/>
            <a:ext cx="60515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78325" y="3633470"/>
            <a:ext cx="60515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02325" y="3633470"/>
            <a:ext cx="60515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26325" y="3633470"/>
            <a:ext cx="60515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49690" y="3633470"/>
            <a:ext cx="60515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39055" y="4710430"/>
            <a:ext cx="61722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63055" y="4710430"/>
            <a:ext cx="61722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26325" y="4710430"/>
            <a:ext cx="60515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38895" y="4710430"/>
            <a:ext cx="61722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29890" y="5871210"/>
            <a:ext cx="79883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340300"/>
            <a:ext cx="10800000" cy="293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0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5800" y="5348605"/>
            <a:ext cx="271462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800" y="6118860"/>
            <a:ext cx="743140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155065"/>
            <a:ext cx="8341995" cy="4055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1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9705" y="5554345"/>
            <a:ext cx="399669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7325" y="6233160"/>
            <a:ext cx="669353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2023-07-10T09:47:13Z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