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4295" y="2976245"/>
            <a:ext cx="69627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04385" y="5343525"/>
            <a:ext cx="28981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4385" y="6166485"/>
            <a:ext cx="28981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1353141"/>
            <a:ext cx="2704761" cy="4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130" y="2159000"/>
            <a:ext cx="28949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0270" y="2273300"/>
            <a:ext cx="13296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5130" y="3181350"/>
            <a:ext cx="28314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0270" y="3216910"/>
            <a:ext cx="13296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15130" y="4085590"/>
            <a:ext cx="283146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10270" y="4150360"/>
            <a:ext cx="13296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12485" y="4866640"/>
            <a:ext cx="55880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5660" y="5750560"/>
            <a:ext cx="237490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5770" y="1906905"/>
            <a:ext cx="152908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7545" y="1891665"/>
            <a:ext cx="156845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7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070" y="3860800"/>
            <a:ext cx="114935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5150" y="3892550"/>
            <a:ext cx="10598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505" y="3892550"/>
            <a:ext cx="123634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7280" y="4844415"/>
            <a:ext cx="11798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7680" y="4864100"/>
            <a:ext cx="12541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2035" y="4864100"/>
            <a:ext cx="15195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07280" y="5729605"/>
            <a:ext cx="11017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32930" y="5838190"/>
            <a:ext cx="104267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48395" y="5838190"/>
            <a:ext cx="130746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72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2997200"/>
            <a:ext cx="3561715" cy="371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white">
          <a:xfrm>
            <a:off x="2847975" y="2420620"/>
            <a:ext cx="13792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4"/>
            </p:custDataLst>
          </p:nvPr>
        </p:nvSpPr>
        <p:spPr bwMode="white">
          <a:xfrm>
            <a:off x="4655820" y="2997200"/>
            <a:ext cx="3561715" cy="371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5"/>
            </p:custDataLst>
          </p:nvPr>
        </p:nvSpPr>
        <p:spPr bwMode="white">
          <a:xfrm>
            <a:off x="6348095" y="2420620"/>
            <a:ext cx="12585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7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493010"/>
            <a:ext cx="4262755" cy="423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>
            <p:custDataLst>
              <p:tags r:id="rId3"/>
            </p:custDataLst>
          </p:nvPr>
        </p:nvSpPr>
        <p:spPr bwMode="white">
          <a:xfrm>
            <a:off x="2855595" y="1917065"/>
            <a:ext cx="164338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4"/>
            </p:custDataLst>
          </p:nvPr>
        </p:nvSpPr>
        <p:spPr bwMode="white">
          <a:xfrm>
            <a:off x="4871720" y="2564765"/>
            <a:ext cx="4262755" cy="423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>
            <p:custDataLst>
              <p:tags r:id="rId5"/>
            </p:custDataLst>
          </p:nvPr>
        </p:nvSpPr>
        <p:spPr bwMode="white">
          <a:xfrm>
            <a:off x="6268085" y="1917065"/>
            <a:ext cx="168719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0" grpId="0" bldLvl="0" animBg="1"/>
      <p:bldP spid="61" grpId="0" bldLvl="0" animBg="1"/>
      <p:bldP spid="6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9675" y="3970655"/>
            <a:ext cx="524891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7325" y="4900295"/>
            <a:ext cx="387858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5713095"/>
            <a:ext cx="953389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3116580"/>
            <a:ext cx="427291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490" y="3987165"/>
            <a:ext cx="93446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2405" y="3184525"/>
            <a:ext cx="383032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70" y="4077335"/>
            <a:ext cx="68821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