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8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14675" y="2823845"/>
            <a:ext cx="5962650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7905" y="3777615"/>
            <a:ext cx="424307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315" y="4695190"/>
            <a:ext cx="580834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8555" y="5488940"/>
            <a:ext cx="1062101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2997200"/>
            <a:ext cx="10133330" cy="186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1929765"/>
            <a:ext cx="918464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365" y="2778125"/>
            <a:ext cx="918464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365" y="3625850"/>
            <a:ext cx="688213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840" y="4544695"/>
            <a:ext cx="466217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6840" y="5325745"/>
            <a:ext cx="666051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49750" y="1273175"/>
            <a:ext cx="89408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465" y="1273175"/>
            <a:ext cx="85026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7620" y="1273175"/>
            <a:ext cx="83566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6255" y="1273175"/>
            <a:ext cx="50292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1690" y="2363470"/>
            <a:ext cx="31623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83630" y="2351405"/>
            <a:ext cx="47371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7005" y="2351405"/>
            <a:ext cx="50292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8160" y="2363470"/>
            <a:ext cx="48958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53560" y="3429000"/>
            <a:ext cx="87820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52490" y="3429000"/>
            <a:ext cx="93599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87615" y="3429000"/>
            <a:ext cx="89408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10675" y="3429000"/>
            <a:ext cx="87820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2960" y="2206625"/>
            <a:ext cx="78359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51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2838450"/>
            <a:ext cx="2703195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315" y="3691255"/>
            <a:ext cx="5948045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2970530"/>
            <a:ext cx="656209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365" y="3818890"/>
            <a:ext cx="561911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4653280"/>
            <a:ext cx="8262620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9528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1120775"/>
            <a:ext cx="330771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2060575"/>
            <a:ext cx="330771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407035" y="2853055"/>
            <a:ext cx="330771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5447665" y="1120775"/>
            <a:ext cx="330771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5087620" y="2060575"/>
            <a:ext cx="330771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5160010" y="2853055"/>
            <a:ext cx="330771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white">
          <a:xfrm>
            <a:off x="335280" y="3644900"/>
            <a:ext cx="11443970" cy="246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2023-07-10T10:19:24Z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