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2214590"/>
            <a:ext cx="10800000" cy="242882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9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7980" y="2493010"/>
            <a:ext cx="170243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7265" y="5222240"/>
            <a:ext cx="497649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6155" y="5924550"/>
            <a:ext cx="428498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8925" y="5661025"/>
            <a:ext cx="1011301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63790" y="4077335"/>
            <a:ext cx="74295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2857" y="4720902"/>
            <a:ext cx="819047" cy="40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0110" y="5506720"/>
            <a:ext cx="167640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0605" y="1096010"/>
            <a:ext cx="77978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0410" y="1649730"/>
            <a:ext cx="122555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8030" y="2507615"/>
            <a:ext cx="173863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1220" y="5106035"/>
            <a:ext cx="1615440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6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2280" y="2894965"/>
            <a:ext cx="185293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4970" y="3754120"/>
            <a:ext cx="130683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5150" y="5901690"/>
            <a:ext cx="70802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9235" y="5901690"/>
            <a:ext cx="71691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6030" y="5901690"/>
            <a:ext cx="68135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8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1900" y="908685"/>
            <a:ext cx="146367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0565" y="1838325"/>
            <a:ext cx="83375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7070" y="2677795"/>
            <a:ext cx="48133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93890" y="5191760"/>
            <a:ext cx="75565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5305" y="6042660"/>
            <a:ext cx="79438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3140710"/>
            <a:ext cx="10094595" cy="1534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08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9250" y="3849370"/>
            <a:ext cx="32512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3935" y="3836035"/>
            <a:ext cx="88138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6290" y="3836035"/>
            <a:ext cx="115887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60520" y="4838700"/>
            <a:ext cx="31559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70600" y="4821555"/>
            <a:ext cx="127635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01685" y="4831080"/>
            <a:ext cx="144526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49090" y="5819140"/>
            <a:ext cx="34417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83935" y="5814060"/>
            <a:ext cx="88138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17560" y="5814060"/>
            <a:ext cx="113919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260" y="5805170"/>
            <a:ext cx="261747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5570" y="2915920"/>
            <a:ext cx="380238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8255" y="3844290"/>
            <a:ext cx="707517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7145" y="4614545"/>
            <a:ext cx="704723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2023-07-10T14:21:54Z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