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2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75995" y="2804795"/>
            <a:ext cx="10239375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565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965" y="3089275"/>
            <a:ext cx="609981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965" y="3987165"/>
            <a:ext cx="480822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4869180"/>
            <a:ext cx="10073640" cy="175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290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94790" y="4650105"/>
            <a:ext cx="499681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2410" y="5352415"/>
            <a:ext cx="367728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5580" y="6037580"/>
            <a:ext cx="486727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176135" y="4580890"/>
            <a:ext cx="3004185" cy="196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73880"/>
            <a:ext cx="8604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54705" y="4202430"/>
            <a:ext cx="97345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6345" y="4202430"/>
            <a:ext cx="99949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3860" y="4202430"/>
            <a:ext cx="101663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36610" y="4204970"/>
            <a:ext cx="53403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4705" y="4953635"/>
            <a:ext cx="97345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28870" y="4953635"/>
            <a:ext cx="125476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50990" y="4953635"/>
            <a:ext cx="124587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54720" y="4956175"/>
            <a:ext cx="28765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2465" y="5687695"/>
            <a:ext cx="137223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19015" y="5704840"/>
            <a:ext cx="149098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34150" y="5704840"/>
            <a:ext cx="149098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27390" y="5704840"/>
            <a:ext cx="77089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6360" y="2132965"/>
            <a:ext cx="98361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7555" y="3023235"/>
            <a:ext cx="120523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160010" y="2924810"/>
            <a:ext cx="88201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47565" y="2412365"/>
            <a:ext cx="104457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3125" y="3385185"/>
            <a:ext cx="70866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8230" y="4345940"/>
            <a:ext cx="138112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47565" y="5321935"/>
            <a:ext cx="104457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1630" y="1196975"/>
            <a:ext cx="153479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0550" y="2263140"/>
            <a:ext cx="128587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19800" y="3235325"/>
            <a:ext cx="128587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93030" y="4208145"/>
            <a:ext cx="159639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782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1098" y="2232420"/>
            <a:ext cx="508966" cy="37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84355" y="3432780"/>
            <a:ext cx="508966" cy="37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91585" y="4569460"/>
            <a:ext cx="57277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42811" y="5807593"/>
            <a:ext cx="508966" cy="37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7480" y="4489450"/>
            <a:ext cx="113347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1005" y="4489450"/>
            <a:ext cx="117157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1205" y="4331970"/>
            <a:ext cx="114427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3620" y="4489450"/>
            <a:ext cx="116205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86695" y="4489450"/>
            <a:ext cx="69532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3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67585" y="4150360"/>
            <a:ext cx="443230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7110" y="5016500"/>
            <a:ext cx="841883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365" y="3009265"/>
            <a:ext cx="519620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840" y="3914775"/>
            <a:ext cx="550100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890" y="4800600"/>
            <a:ext cx="610108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2023-07-10T08:39:46Z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