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73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90470" y="2938145"/>
            <a:ext cx="721042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903970" y="5013325"/>
            <a:ext cx="2973705" cy="180721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870"/>
          <a:stretch>
            <a:fillRect/>
          </a:stretch>
        </p:blipFill>
        <p:spPr>
          <a:xfrm>
            <a:off x="479425" y="908685"/>
            <a:ext cx="5678805" cy="90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26"/>
          <a:stretch>
            <a:fillRect/>
          </a:stretch>
        </p:blipFill>
        <p:spPr>
          <a:xfrm>
            <a:off x="407035" y="1700530"/>
            <a:ext cx="9727565" cy="344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052645"/>
            <a:ext cx="10800000" cy="354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8980" y="1280160"/>
            <a:ext cx="435229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980" y="2178050"/>
            <a:ext cx="548576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325" y="2943860"/>
            <a:ext cx="4984750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8980" y="3826510"/>
            <a:ext cx="285686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0645" y="1205230"/>
            <a:ext cx="4190365" cy="2546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85895" y="3562350"/>
            <a:ext cx="203644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6395" y="5213350"/>
            <a:ext cx="49847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70810" y="6064885"/>
            <a:ext cx="92075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81755" y="1229995"/>
            <a:ext cx="139700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19905" y="2155825"/>
            <a:ext cx="189547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24605" y="3062605"/>
            <a:ext cx="300037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9875" y="3963035"/>
            <a:ext cx="274447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595" y="1985010"/>
            <a:ext cx="60960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890" y="2840355"/>
            <a:ext cx="226885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8330" y="4652645"/>
            <a:ext cx="86741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965" y="5299710"/>
            <a:ext cx="385699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4955" y="5299710"/>
            <a:ext cx="478091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4530"/>
            <a:ext cx="9106535" cy="2399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2924810"/>
            <a:ext cx="8082915" cy="3860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795" y="2997200"/>
            <a:ext cx="6577965" cy="324421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991360" y="6309360"/>
            <a:ext cx="393890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24965" y="3021330"/>
            <a:ext cx="561911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4490" y="3902710"/>
            <a:ext cx="873506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440" y="3129280"/>
            <a:ext cx="520192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4015" y="3968750"/>
            <a:ext cx="624713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440" y="3954780"/>
            <a:ext cx="517144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965" y="4806315"/>
            <a:ext cx="328549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4015" y="5657850"/>
            <a:ext cx="775208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2023-07-10T06:27:43Z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