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920" y="2819400"/>
            <a:ext cx="762952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2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2475" y="4384040"/>
            <a:ext cx="43364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1160" y="5161915"/>
            <a:ext cx="316166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1160" y="5847080"/>
            <a:ext cx="349440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18939"/>
          <a:stretch>
            <a:fillRect/>
          </a:stretch>
        </p:blipFill>
        <p:spPr>
          <a:xfrm>
            <a:off x="7896225" y="4077335"/>
            <a:ext cx="3740150" cy="252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78245" y="3546475"/>
            <a:ext cx="9359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20" y="3543935"/>
            <a:ext cx="48895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8175" y="5224145"/>
            <a:ext cx="61074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9120" y="6009640"/>
            <a:ext cx="39058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2335" y="2072005"/>
            <a:ext cx="121983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1090" y="2072005"/>
            <a:ext cx="63754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480" y="3918585"/>
            <a:ext cx="631444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805" y="4864735"/>
            <a:ext cx="512572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87445" y="650875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2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3610" y="3068955"/>
            <a:ext cx="466725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3933190"/>
            <a:ext cx="383540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3560" y="4735195"/>
            <a:ext cx="327279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3520" y="1484630"/>
            <a:ext cx="5689600" cy="18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9965" y="3500755"/>
            <a:ext cx="568960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799965" y="4437380"/>
            <a:ext cx="568960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71720" y="1844675"/>
            <a:ext cx="5725160" cy="180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4583430" y="3933190"/>
            <a:ext cx="56896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4367530" y="4797425"/>
            <a:ext cx="568960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815" y="3858895"/>
            <a:ext cx="536384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9395" y="4560570"/>
            <a:ext cx="21704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7650" y="5286375"/>
            <a:ext cx="54876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9395" y="6034405"/>
            <a:ext cx="20910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3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t="16783" r="7555" b="8416"/>
          <a:stretch>
            <a:fillRect/>
          </a:stretch>
        </p:blipFill>
        <p:spPr>
          <a:xfrm>
            <a:off x="5015865" y="3789045"/>
            <a:ext cx="3369310" cy="288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153795"/>
            <a:ext cx="61956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815" y="2031365"/>
            <a:ext cx="389445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815" y="2823210"/>
            <a:ext cx="26892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00780"/>
            <a:ext cx="47815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92015"/>
            <a:ext cx="5634990" cy="17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2023-07-10T06:52:52Z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