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38070" y="2995295"/>
            <a:ext cx="75152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0835" y="1055370"/>
            <a:ext cx="125095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0960" y="1955800"/>
            <a:ext cx="129540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4280" y="1971040"/>
            <a:ext cx="127254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3255" y="2898775"/>
            <a:ext cx="13182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8200" y="3790950"/>
            <a:ext cx="127254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1540" y="3801745"/>
            <a:ext cx="127254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1770" y="2383155"/>
            <a:ext cx="159575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260" y="3546475"/>
            <a:ext cx="12700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9310" y="4700270"/>
            <a:ext cx="12700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1935" y="5676265"/>
            <a:ext cx="920750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81095" y="5822315"/>
            <a:ext cx="146050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4166" y="5968524"/>
            <a:ext cx="491616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5650" y="5822315"/>
            <a:ext cx="96901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4990" y="3658235"/>
            <a:ext cx="109728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3803164"/>
            <a:ext cx="552380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9385" y="3677285"/>
            <a:ext cx="14224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9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3945" y="2434429"/>
            <a:ext cx="538051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063" y="2434429"/>
            <a:ext cx="520116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2912" y="3627700"/>
            <a:ext cx="520116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7914" y="3627700"/>
            <a:ext cx="529083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3945" y="4820971"/>
            <a:ext cx="538051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9170" y="4866640"/>
            <a:ext cx="57150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04003" y="6014242"/>
            <a:ext cx="538051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0154" y="6014242"/>
            <a:ext cx="529084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564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786901" y="5811290"/>
            <a:ext cx="506048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19662" y="5811290"/>
            <a:ext cx="506048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717290"/>
            <a:ext cx="8972550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5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0340" y="3700145"/>
            <a:ext cx="740029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2365" y="6040755"/>
            <a:ext cx="850392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030" y="2840355"/>
            <a:ext cx="40005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5720" y="2926715"/>
            <a:ext cx="49911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