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3" r:id="rId5"/>
    <p:sldId id="332" r:id="rId6"/>
    <p:sldId id="331" r:id="rId7"/>
    <p:sldId id="330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50" d="100"/>
          <a:sy n="50" d="100"/>
        </p:scale>
        <p:origin x="840" y="4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3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.xml"/><Relationship Id="rId1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271395" y="2857500"/>
            <a:ext cx="7648575" cy="11430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090" y="972000"/>
            <a:ext cx="10800000" cy="47955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504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273175"/>
            <a:ext cx="3973830" cy="549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90" y="2150110"/>
            <a:ext cx="3718560" cy="549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90" y="3025140"/>
            <a:ext cx="3187065" cy="561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90" y="3902075"/>
            <a:ext cx="3452495" cy="561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90" y="4768215"/>
            <a:ext cx="7162800" cy="572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8369935" y="850265"/>
            <a:ext cx="2251075" cy="2499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18330"/>
            <a:ext cx="916674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912870" y="3465830"/>
            <a:ext cx="579755" cy="476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277860" y="3463925"/>
            <a:ext cx="1028700" cy="488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686810" y="4240530"/>
            <a:ext cx="579755" cy="488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261985" y="4239260"/>
            <a:ext cx="1113155" cy="500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921125" y="5251450"/>
            <a:ext cx="842010" cy="488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488045" y="5244465"/>
            <a:ext cx="1196975" cy="551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460115" y="6028055"/>
            <a:ext cx="850265" cy="488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8027670" y="5963285"/>
            <a:ext cx="1148080" cy="567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2" grpId="0" bldLvl="0" animBg="1"/>
      <p:bldP spid="13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0215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673475" y="1450975"/>
            <a:ext cx="1071245" cy="565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846820" y="1500505"/>
            <a:ext cx="899160" cy="505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893695" y="2343150"/>
            <a:ext cx="1389380" cy="525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112125" y="2353310"/>
            <a:ext cx="952500" cy="515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401060" y="4290060"/>
            <a:ext cx="939800" cy="474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049010" y="5172075"/>
            <a:ext cx="524510" cy="474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484235" y="6053455"/>
            <a:ext cx="588010" cy="474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9492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088624" y="2450918"/>
            <a:ext cx="509612" cy="3718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547745" y="3625215"/>
            <a:ext cx="563880" cy="318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604924" y="4751459"/>
            <a:ext cx="509612" cy="3632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846774" y="5893081"/>
            <a:ext cx="500974" cy="3718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865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82115" y="3186430"/>
            <a:ext cx="2152650" cy="436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415405" y="3141980"/>
            <a:ext cx="4350385" cy="574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703705" y="4004945"/>
            <a:ext cx="2124075" cy="710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249670" y="3920490"/>
            <a:ext cx="1226820" cy="637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  <p:bldP spid="9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608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983740"/>
            <a:ext cx="3526155" cy="533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415280" y="1937385"/>
            <a:ext cx="3669030" cy="631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90" y="2821940"/>
            <a:ext cx="2273300" cy="546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415280" y="2821940"/>
            <a:ext cx="3720465" cy="546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90" y="3676015"/>
            <a:ext cx="1009015" cy="518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415280" y="3673475"/>
            <a:ext cx="1712595" cy="533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80" y="908500"/>
            <a:ext cx="1057315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456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77290" y="1043940"/>
            <a:ext cx="5216525" cy="621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05815" y="1972945"/>
            <a:ext cx="3191510" cy="526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05815" y="2783840"/>
            <a:ext cx="2628265" cy="648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90" y="3662680"/>
            <a:ext cx="7019290" cy="635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36229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438525" y="2566035"/>
            <a:ext cx="1035050" cy="456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927475" y="3197860"/>
            <a:ext cx="1791970" cy="517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347845" y="3989070"/>
            <a:ext cx="2065655" cy="434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761230" y="4714875"/>
            <a:ext cx="2211705" cy="423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181600" y="5494655"/>
            <a:ext cx="2519680" cy="367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5594350" y="6218555"/>
            <a:ext cx="2978785" cy="358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bldLvl="0" animBg="1"/>
      <p:bldP spid="10" grpId="0" bldLvl="0" animBg="1"/>
      <p:bldP spid="12" grpId="0" bldLvl="0" animBg="1"/>
      <p:bldP spid="14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COMMONDATA" val="eyJoZGlkIjoiNTEyYTgwZDc2MTVhNmI4ZDExNmVhNDEzMDU1NTQ1MD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  .</cp:lastModifiedBy>
  <cp:revision>62</cp:revision>
  <dcterms:created xsi:type="dcterms:W3CDTF">2015-09-16T06:44:00Z</dcterms:created>
  <dcterms:modified xsi:type="dcterms:W3CDTF">2023-07-10T09:33:07Z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