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41" r:id="rId4"/>
    <p:sldId id="340" r:id="rId5"/>
    <p:sldId id="339" r:id="rId6"/>
    <p:sldId id="338" r:id="rId7"/>
    <p:sldId id="337" r:id="rId8"/>
    <p:sldId id="336" r:id="rId9"/>
    <p:sldId id="334" r:id="rId10"/>
    <p:sldId id="332" r:id="rId11"/>
    <p:sldId id="331" r:id="rId12"/>
    <p:sldId id="330" r:id="rId13"/>
    <p:sldId id="329" r:id="rId14"/>
    <p:sldId id="328" r:id="rId15"/>
    <p:sldId id="327" r:id="rId16"/>
    <p:sldId id="326" r:id="rId17"/>
    <p:sldId id="325" r:id="rId18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9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40" y="42"/>
      </p:cViewPr>
      <p:guideLst>
        <p:guide orient="horz" pos="2199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0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2.xml"/><Relationship Id="rId3" Type="http://schemas.openxmlformats.org/officeDocument/2006/relationships/image" Target="../media/image9.png"/><Relationship Id="rId2" Type="http://schemas.openxmlformats.org/officeDocument/2006/relationships/tags" Target="../tags/tag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image" Target="../media/image10.png"/><Relationship Id="rId2" Type="http://schemas.openxmlformats.org/officeDocument/2006/relationships/tags" Target="../tags/tag3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image" Target="../media/image12.png"/><Relationship Id="rId2" Type="http://schemas.openxmlformats.org/officeDocument/2006/relationships/tags" Target="../tags/tag7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555" b="53979"/>
          <a:stretch>
            <a:fillRect/>
          </a:stretch>
        </p:blipFill>
        <p:spPr>
          <a:xfrm>
            <a:off x="3155950" y="3064828"/>
            <a:ext cx="5880100" cy="7283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940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3840" y="2348865"/>
            <a:ext cx="6637020" cy="41859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850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177155" y="3715385"/>
            <a:ext cx="718185" cy="300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05855" y="3715385"/>
            <a:ext cx="865505" cy="300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01230" y="3715385"/>
            <a:ext cx="875030" cy="300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405495" y="3715385"/>
            <a:ext cx="875030" cy="300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586595" y="3715385"/>
            <a:ext cx="718185" cy="300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15415" y="4653280"/>
            <a:ext cx="3674745" cy="819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917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91590" y="1975485"/>
            <a:ext cx="8542655" cy="353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82040" y="2458720"/>
            <a:ext cx="1104900" cy="282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82040" y="2872105"/>
            <a:ext cx="8752205" cy="367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43940" y="3295650"/>
            <a:ext cx="9310370" cy="697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613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10640" y="2449830"/>
            <a:ext cx="7515225" cy="379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82040" y="2903855"/>
            <a:ext cx="1219200" cy="290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82040" y="3303270"/>
            <a:ext cx="7066915" cy="363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53465" y="3730625"/>
            <a:ext cx="7095490" cy="378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43940" y="4217670"/>
            <a:ext cx="7781290" cy="492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535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10640" y="2042160"/>
            <a:ext cx="6809740" cy="372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91565" y="2502535"/>
            <a:ext cx="1333500" cy="297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91565" y="2909570"/>
            <a:ext cx="7028815" cy="372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91235" y="3197860"/>
            <a:ext cx="7447915" cy="935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972000"/>
            <a:ext cx="10800000" cy="40809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10640" y="1988820"/>
            <a:ext cx="6987540" cy="335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82040" y="2455545"/>
            <a:ext cx="1069975" cy="267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82040" y="2853690"/>
            <a:ext cx="6957695" cy="363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34415" y="3291205"/>
            <a:ext cx="6705600" cy="374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43940" y="3695700"/>
            <a:ext cx="7588885" cy="493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  <p:bldP spid="10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427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3465" y="1466850"/>
            <a:ext cx="7110095" cy="297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53465" y="1885315"/>
            <a:ext cx="7324090" cy="332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72515" y="2364105"/>
            <a:ext cx="7305040" cy="296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34415" y="2734945"/>
            <a:ext cx="7468235" cy="401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43940" y="3253105"/>
            <a:ext cx="7232650" cy="353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10" grpId="0" bldLvl="0" animBg="1"/>
      <p:bldP spid="1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429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167380" y="1632585"/>
            <a:ext cx="1069340" cy="379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10420" y="1632585"/>
            <a:ext cx="356235" cy="379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300730" y="2112010"/>
            <a:ext cx="930275" cy="362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300845" y="2112010"/>
            <a:ext cx="494665" cy="362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653145" y="2564765"/>
            <a:ext cx="1405890" cy="696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910715" y="3263265"/>
            <a:ext cx="2679700" cy="514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300980" y="3346450"/>
            <a:ext cx="217805" cy="379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586720" y="3813175"/>
            <a:ext cx="485140" cy="379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586480" y="4293235"/>
            <a:ext cx="485140" cy="362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548755" y="4293235"/>
            <a:ext cx="455295" cy="362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346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415405" y="978535"/>
            <a:ext cx="1964055" cy="487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86890" y="1453515"/>
            <a:ext cx="664210" cy="434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891270" y="1956435"/>
            <a:ext cx="205105" cy="382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005695" y="2420620"/>
            <a:ext cx="312420" cy="40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872615" y="2899410"/>
            <a:ext cx="205105" cy="382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329420" y="3366770"/>
            <a:ext cx="332105" cy="382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100705" y="4300220"/>
            <a:ext cx="214630" cy="382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590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35505" y="1484630"/>
            <a:ext cx="1621790" cy="461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34515" y="2465705"/>
            <a:ext cx="351155" cy="362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889375" y="2465705"/>
            <a:ext cx="495935" cy="362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690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10215" y="1480185"/>
            <a:ext cx="515620" cy="422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65460" y="2005965"/>
            <a:ext cx="433070" cy="306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665460" y="2472690"/>
            <a:ext cx="433070" cy="306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596880" y="2893060"/>
            <a:ext cx="532130" cy="408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665460" y="3406775"/>
            <a:ext cx="433070" cy="306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754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608195" y="1475740"/>
            <a:ext cx="512445" cy="343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09965" y="2413000"/>
            <a:ext cx="473710" cy="343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843"/>
          <a:stretch>
            <a:fillRect/>
          </a:stretch>
        </p:blipFill>
        <p:spPr>
          <a:xfrm>
            <a:off x="1127125" y="3387090"/>
            <a:ext cx="10800080" cy="27065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white">
          <a:xfrm>
            <a:off x="3657600" y="3417570"/>
            <a:ext cx="472440" cy="425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996"/>
          <a:stretch>
            <a:fillRect/>
          </a:stretch>
        </p:blipFill>
        <p:spPr>
          <a:xfrm>
            <a:off x="551180" y="1196975"/>
            <a:ext cx="10800080" cy="9378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618095" y="1196975"/>
            <a:ext cx="492125" cy="444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35" y="2132780"/>
            <a:ext cx="10800000" cy="27206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white">
          <a:xfrm>
            <a:off x="4751070" y="2154555"/>
            <a:ext cx="534035" cy="415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white">
          <a:xfrm>
            <a:off x="3098800" y="4006850"/>
            <a:ext cx="550545" cy="415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6"/>
            </p:custDataLst>
          </p:nvPr>
        </p:nvSpPr>
        <p:spPr bwMode="white">
          <a:xfrm>
            <a:off x="4815840" y="4020820"/>
            <a:ext cx="511810" cy="396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836745"/>
            <a:ext cx="10800000" cy="31245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95375" y="3573145"/>
            <a:ext cx="2430780" cy="452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57090" y="3573145"/>
            <a:ext cx="2202180" cy="452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99730" y="3573145"/>
            <a:ext cx="2668270" cy="452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715" y="4301940"/>
            <a:ext cx="10800000" cy="1986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white">
          <a:xfrm>
            <a:off x="407035" y="5805170"/>
            <a:ext cx="4445000" cy="623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5"/>
            </p:custDataLst>
          </p:nvPr>
        </p:nvSpPr>
        <p:spPr bwMode="white">
          <a:xfrm>
            <a:off x="5447665" y="5805170"/>
            <a:ext cx="4445000" cy="623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790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132455" y="2049780"/>
            <a:ext cx="403225" cy="349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37330" y="2061845"/>
            <a:ext cx="403225" cy="334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78090" y="2065020"/>
            <a:ext cx="291465" cy="318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362440" y="2052320"/>
            <a:ext cx="276225" cy="334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573145" y="3089275"/>
            <a:ext cx="782955" cy="375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585450" y="3547110"/>
            <a:ext cx="591185" cy="426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491740" y="4042410"/>
            <a:ext cx="365125" cy="375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COMMONDATA" val="eyJoZGlkIjoiNTEyYTgwZDc2MTVhNmI4ZDExNmVhNDEzMDU1NTQ1MDU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.</cp:lastModifiedBy>
  <cp:revision>63</cp:revision>
  <dcterms:created xsi:type="dcterms:W3CDTF">2015-09-16T06:44:00Z</dcterms:created>
  <dcterms:modified xsi:type="dcterms:W3CDTF">2023-07-10T01:36:48Z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