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9.png"/><Relationship Id="rId2" Type="http://schemas.openxmlformats.org/officeDocument/2006/relationships/tags" Target="../tags/tag1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image" Target="../media/image11.png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37845" y="2985770"/>
            <a:ext cx="111156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0950" y="2023110"/>
            <a:ext cx="200596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9045" y="4349750"/>
            <a:ext cx="283781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99720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87170" y="4580890"/>
            <a:ext cx="3747770" cy="216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5775" y="3717290"/>
            <a:ext cx="181419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03970" y="3613785"/>
            <a:ext cx="179260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383655" y="4581525"/>
            <a:ext cx="3747770" cy="216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2132965"/>
            <a:ext cx="3747770" cy="216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3503295" y="1124585"/>
            <a:ext cx="197548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5880100" y="2066925"/>
            <a:ext cx="4133215" cy="236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8688070" y="1243330"/>
            <a:ext cx="199263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434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1180" y="2428240"/>
            <a:ext cx="3891915" cy="227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white">
          <a:xfrm>
            <a:off x="3215640" y="1412875"/>
            <a:ext cx="197548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white">
          <a:xfrm>
            <a:off x="5735955" y="2428240"/>
            <a:ext cx="4483100" cy="242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5"/>
            </p:custDataLst>
          </p:nvPr>
        </p:nvSpPr>
        <p:spPr bwMode="white">
          <a:xfrm>
            <a:off x="8903970" y="1412875"/>
            <a:ext cx="225361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20395"/>
            <a:ext cx="9438640" cy="2733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92"/>
          <a:stretch>
            <a:fillRect/>
          </a:stretch>
        </p:blipFill>
        <p:spPr>
          <a:xfrm>
            <a:off x="1631315" y="3284855"/>
            <a:ext cx="8811260" cy="345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49"/>
          <a:stretch>
            <a:fillRect/>
          </a:stretch>
        </p:blipFill>
        <p:spPr>
          <a:xfrm>
            <a:off x="1632585" y="813435"/>
            <a:ext cx="8333740" cy="292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3621405"/>
            <a:ext cx="8334375" cy="3184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7103745" y="4149090"/>
            <a:ext cx="130302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7103745" y="5733415"/>
            <a:ext cx="107696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25"/>
          <a:stretch>
            <a:fillRect/>
          </a:stretch>
        </p:blipFill>
        <p:spPr>
          <a:xfrm>
            <a:off x="623570" y="836930"/>
            <a:ext cx="9360000" cy="873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45" b="19694"/>
          <a:stretch>
            <a:fillRect/>
          </a:stretch>
        </p:blipFill>
        <p:spPr>
          <a:xfrm>
            <a:off x="1775460" y="1628775"/>
            <a:ext cx="7639685" cy="203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47"/>
          <a:stretch>
            <a:fillRect/>
          </a:stretch>
        </p:blipFill>
        <p:spPr>
          <a:xfrm>
            <a:off x="695960" y="3788860"/>
            <a:ext cx="9360000" cy="7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960" y="4580705"/>
            <a:ext cx="9360000" cy="2060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271270" y="4579620"/>
            <a:ext cx="496125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white">
          <a:xfrm>
            <a:off x="1271270" y="5342890"/>
            <a:ext cx="496125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1271270" y="6021070"/>
            <a:ext cx="496125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9959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030" y="5039360"/>
            <a:ext cx="614045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3520" y="5880735"/>
            <a:ext cx="516509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528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81195" y="4305300"/>
            <a:ext cx="187007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8860" y="5099050"/>
            <a:ext cx="151765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15630" y="5819140"/>
            <a:ext cx="166497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NTEyYTgwZDc2MTVhNmI4ZDExNmVhNDEzMDU1NTQ1MDU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2023-07-10T08:17:07Z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