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6475" y="2890520"/>
            <a:ext cx="76390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12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540" y="980440"/>
            <a:ext cx="3004820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27800" y="972185"/>
            <a:ext cx="1964055" cy="16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3431540" y="2780665"/>
            <a:ext cx="3004820" cy="157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6527800" y="2853055"/>
            <a:ext cx="2109470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3431540" y="4580890"/>
            <a:ext cx="2974340" cy="19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6"/>
            </p:custDataLst>
          </p:nvPr>
        </p:nvSpPr>
        <p:spPr bwMode="white">
          <a:xfrm>
            <a:off x="6527800" y="4869180"/>
            <a:ext cx="2109470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  <p:bldP spid="37" grpId="0" bldLvl="0" animBg="1"/>
      <p:bldP spid="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1" t="11399" r="241" b="-2183"/>
          <a:stretch>
            <a:fillRect/>
          </a:stretch>
        </p:blipFill>
        <p:spPr>
          <a:xfrm>
            <a:off x="623570" y="1052830"/>
            <a:ext cx="10010775" cy="522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3350" y="2108200"/>
            <a:ext cx="16465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2875" y="2967355"/>
            <a:ext cx="13214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2945" y="3815715"/>
            <a:ext cx="6946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4090" y="4663440"/>
            <a:ext cx="70612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3660" y="5511800"/>
            <a:ext cx="165798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9"/>
          <a:stretch>
            <a:fillRect/>
          </a:stretch>
        </p:blipFill>
        <p:spPr>
          <a:xfrm>
            <a:off x="767080" y="764540"/>
            <a:ext cx="8209915" cy="214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853055"/>
            <a:ext cx="6341745" cy="383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05" y="2780665"/>
            <a:ext cx="5850255" cy="3382645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847215" y="6165215"/>
            <a:ext cx="44977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84165" y="701865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2708910"/>
            <a:ext cx="492442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2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55820" y="1557020"/>
            <a:ext cx="492633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871720" y="4509135"/>
            <a:ext cx="49263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5015865" y="5229225"/>
            <a:ext cx="49263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0405" y="4225925"/>
            <a:ext cx="275463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3060" y="4904105"/>
            <a:ext cx="168084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3060" y="5504815"/>
            <a:ext cx="35801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3210" y="6184265"/>
            <a:ext cx="835406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4437380"/>
            <a:ext cx="46824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5157470"/>
            <a:ext cx="5174615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