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7875" y="2895600"/>
            <a:ext cx="80962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857" y="1176387"/>
            <a:ext cx="4847086" cy="44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857" y="1993935"/>
            <a:ext cx="4614946" cy="45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2752725"/>
            <a:ext cx="71989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25" y="3639185"/>
            <a:ext cx="719836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4384675"/>
            <a:ext cx="72586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857" y="5301290"/>
            <a:ext cx="9619887" cy="45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6021705"/>
            <a:ext cx="417512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48430" y="4127500"/>
            <a:ext cx="113347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245" y="4127500"/>
            <a:ext cx="11239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1355" y="5031740"/>
            <a:ext cx="11239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45" y="5031740"/>
            <a:ext cx="8572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8530" y="5956935"/>
            <a:ext cx="14097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7170" y="5958205"/>
            <a:ext cx="58102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196590"/>
            <a:ext cx="3821430" cy="358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4079875" y="2277110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white">
          <a:xfrm>
            <a:off x="6973570" y="3068955"/>
            <a:ext cx="3821430" cy="358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5"/>
            </p:custDataLst>
          </p:nvPr>
        </p:nvSpPr>
        <p:spPr bwMode="white">
          <a:xfrm>
            <a:off x="9480550" y="2204720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2132965"/>
            <a:ext cx="4190365" cy="421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2927350" y="1268730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6167755" y="2132965"/>
            <a:ext cx="4340860" cy="421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5"/>
            </p:custDataLst>
          </p:nvPr>
        </p:nvSpPr>
        <p:spPr bwMode="white">
          <a:xfrm>
            <a:off x="9120505" y="1268730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5" grpId="0" bldLvl="0" animBg="1"/>
      <p:bldP spid="36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2997200"/>
            <a:ext cx="4341495" cy="364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white">
          <a:xfrm>
            <a:off x="4079875" y="2132965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white">
          <a:xfrm>
            <a:off x="6887845" y="3068955"/>
            <a:ext cx="4341495" cy="364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5"/>
            </p:custDataLst>
          </p:nvPr>
        </p:nvSpPr>
        <p:spPr bwMode="white">
          <a:xfrm>
            <a:off x="9696450" y="2132965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0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628775"/>
            <a:ext cx="4291330" cy="401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3"/>
            </p:custDataLst>
          </p:nvPr>
        </p:nvSpPr>
        <p:spPr bwMode="white">
          <a:xfrm>
            <a:off x="2783840" y="909955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4"/>
            </p:custDataLst>
          </p:nvPr>
        </p:nvSpPr>
        <p:spPr bwMode="white">
          <a:xfrm>
            <a:off x="5160010" y="1844675"/>
            <a:ext cx="4770755" cy="493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5"/>
            </p:custDataLst>
          </p:nvPr>
        </p:nvSpPr>
        <p:spPr bwMode="white">
          <a:xfrm>
            <a:off x="7607935" y="972185"/>
            <a:ext cx="22345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0" grpId="0" bldLvl="0" animBg="1"/>
      <p:bldP spid="61" grpId="0" bldLvl="0" animBg="1"/>
      <p:bldP spid="6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985895"/>
            <a:ext cx="335216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015" y="4767580"/>
            <a:ext cx="752411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120390"/>
            <a:ext cx="37236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3972560"/>
            <a:ext cx="61239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6100" y="3695065"/>
            <a:ext cx="47009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4394835"/>
            <a:ext cx="30118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7020" y="5281295"/>
            <a:ext cx="16198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130" y="6041390"/>
            <a:ext cx="612838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63</cp:revision>
  <dcterms:created xsi:type="dcterms:W3CDTF">2015-09-16T06:44:00Z</dcterms:created>
  <dcterms:modified xsi:type="dcterms:W3CDTF">2023-07-10T09:30:03Z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