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43200" y="2871470"/>
            <a:ext cx="670560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3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5110" y="2752725"/>
            <a:ext cx="100266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4415" y="2752725"/>
            <a:ext cx="7162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095" y="3762375"/>
            <a:ext cx="105727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1400" y="3762375"/>
            <a:ext cx="7092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2415" y="4772660"/>
            <a:ext cx="10369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3455" y="4772660"/>
            <a:ext cx="86614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6210" y="5785485"/>
            <a:ext cx="122745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26150" y="5785485"/>
            <a:ext cx="9004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013065" y="707771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10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45660" y="3910330"/>
            <a:ext cx="81724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8835" y="4629150"/>
            <a:ext cx="103568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2855" y="5345430"/>
            <a:ext cx="10541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9945" y="6067425"/>
            <a:ext cx="8261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0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59705" y="3545840"/>
            <a:ext cx="228536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6230" y="4443730"/>
            <a:ext cx="60071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1040" y="4457065"/>
            <a:ext cx="35179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6850" y="5212715"/>
            <a:ext cx="228536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0195" y="6113780"/>
            <a:ext cx="90360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1005" y="6113780"/>
            <a:ext cx="66484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32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4325" y="1806575"/>
            <a:ext cx="160909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4830" y="2621280"/>
            <a:ext cx="103314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9320" y="3435985"/>
            <a:ext cx="130365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3410" y="4935855"/>
            <a:ext cx="23914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37175" y="5838825"/>
            <a:ext cx="18135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2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9420" y="5427345"/>
            <a:ext cx="90932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7225" y="5459095"/>
            <a:ext cx="9372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2285" y="6170930"/>
            <a:ext cx="144018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7690" y="6171565"/>
            <a:ext cx="17272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07615" y="4136390"/>
            <a:ext cx="130048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2995" y="4051935"/>
            <a:ext cx="234442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515" y="2420620"/>
            <a:ext cx="113792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3105" y="2420620"/>
            <a:ext cx="11480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820" y="2420620"/>
            <a:ext cx="112776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8440" y="4836795"/>
            <a:ext cx="11068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6705" y="4836795"/>
            <a:ext cx="11068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92470" y="4836795"/>
            <a:ext cx="10877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54085" y="4836795"/>
            <a:ext cx="10877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880" y="2825750"/>
            <a:ext cx="84709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3325" y="5252085"/>
            <a:ext cx="78359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815" y="1155065"/>
            <a:ext cx="79883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268545"/>
            <a:ext cx="10800000" cy="29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2023-07-10T14:26:00Z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