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42" r:id="rId4"/>
    <p:sldId id="341" r:id="rId5"/>
    <p:sldId id="340" r:id="rId6"/>
    <p:sldId id="339" r:id="rId7"/>
    <p:sldId id="338" r:id="rId8"/>
    <p:sldId id="337" r:id="rId9"/>
    <p:sldId id="336" r:id="rId10"/>
    <p:sldId id="334" r:id="rId11"/>
    <p:sldId id="333" r:id="rId12"/>
    <p:sldId id="332" r:id="rId13"/>
    <p:sldId id="331" r:id="rId14"/>
    <p:sldId id="330" r:id="rId15"/>
    <p:sldId id="329" r:id="rId16"/>
    <p:sldId id="327" r:id="rId17"/>
    <p:sldId id="326" r:id="rId18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5" userDrawn="1">
          <p15:clr>
            <a:srgbClr val="A4A3A4"/>
          </p15:clr>
        </p15:guide>
        <p15:guide id="2" pos="377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40" y="42"/>
      </p:cViewPr>
      <p:guideLst>
        <p:guide orient="horz" pos="2195"/>
        <p:guide pos="377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30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tags" Target="../tags/tag22.xml"/><Relationship Id="rId8" Type="http://schemas.openxmlformats.org/officeDocument/2006/relationships/tags" Target="../tags/tag21.xml"/><Relationship Id="rId7" Type="http://schemas.openxmlformats.org/officeDocument/2006/relationships/tags" Target="../tags/tag20.xml"/><Relationship Id="rId6" Type="http://schemas.openxmlformats.org/officeDocument/2006/relationships/tags" Target="../tags/tag19.xml"/><Relationship Id="rId5" Type="http://schemas.openxmlformats.org/officeDocument/2006/relationships/tags" Target="../tags/tag18.xml"/><Relationship Id="rId4" Type="http://schemas.openxmlformats.org/officeDocument/2006/relationships/tags" Target="../tags/tag17.xml"/><Relationship Id="rId3" Type="http://schemas.openxmlformats.org/officeDocument/2006/relationships/image" Target="../media/image19.png"/><Relationship Id="rId2" Type="http://schemas.openxmlformats.org/officeDocument/2006/relationships/tags" Target="../tags/tag16.xml"/><Relationship Id="rId14" Type="http://schemas.openxmlformats.org/officeDocument/2006/relationships/slideLayout" Target="../slideLayouts/slideLayout1.xml"/><Relationship Id="rId13" Type="http://schemas.openxmlformats.org/officeDocument/2006/relationships/tags" Target="../tags/tag26.xml"/><Relationship Id="rId12" Type="http://schemas.openxmlformats.org/officeDocument/2006/relationships/tags" Target="../tags/tag25.xml"/><Relationship Id="rId11" Type="http://schemas.openxmlformats.org/officeDocument/2006/relationships/tags" Target="../tags/tag24.xml"/><Relationship Id="rId10" Type="http://schemas.openxmlformats.org/officeDocument/2006/relationships/tags" Target="../tags/tag23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7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29.xml"/><Relationship Id="rId3" Type="http://schemas.openxmlformats.org/officeDocument/2006/relationships/image" Target="../media/image22.png"/><Relationship Id="rId2" Type="http://schemas.openxmlformats.org/officeDocument/2006/relationships/tags" Target="../tags/tag28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7.xml"/><Relationship Id="rId8" Type="http://schemas.openxmlformats.org/officeDocument/2006/relationships/tags" Target="../tags/tag6.xml"/><Relationship Id="rId7" Type="http://schemas.openxmlformats.org/officeDocument/2006/relationships/tags" Target="../tags/tag5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image" Target="../media/image11.png"/><Relationship Id="rId2" Type="http://schemas.openxmlformats.org/officeDocument/2006/relationships/tags" Target="../tags/tag1.xml"/><Relationship Id="rId18" Type="http://schemas.openxmlformats.org/officeDocument/2006/relationships/slideLayout" Target="../slideLayouts/slideLayout1.xml"/><Relationship Id="rId17" Type="http://schemas.openxmlformats.org/officeDocument/2006/relationships/tags" Target="../tags/tag15.xml"/><Relationship Id="rId16" Type="http://schemas.openxmlformats.org/officeDocument/2006/relationships/tags" Target="../tags/tag14.xml"/><Relationship Id="rId15" Type="http://schemas.openxmlformats.org/officeDocument/2006/relationships/tags" Target="../tags/tag13.xml"/><Relationship Id="rId14" Type="http://schemas.openxmlformats.org/officeDocument/2006/relationships/tags" Target="../tags/tag12.xml"/><Relationship Id="rId13" Type="http://schemas.openxmlformats.org/officeDocument/2006/relationships/tags" Target="../tags/tag11.xml"/><Relationship Id="rId12" Type="http://schemas.openxmlformats.org/officeDocument/2006/relationships/tags" Target="../tags/tag10.xml"/><Relationship Id="rId11" Type="http://schemas.openxmlformats.org/officeDocument/2006/relationships/tags" Target="../tags/tag9.xml"/><Relationship Id="rId10" Type="http://schemas.openxmlformats.org/officeDocument/2006/relationships/tags" Target="../tags/tag8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556" b="22413"/>
          <a:stretch>
            <a:fillRect/>
          </a:stretch>
        </p:blipFill>
        <p:spPr>
          <a:xfrm>
            <a:off x="3048000" y="2776538"/>
            <a:ext cx="6096000" cy="13049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1124400"/>
            <a:ext cx="10800000" cy="50454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37970" y="1052830"/>
            <a:ext cx="4314190" cy="39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370" y="2276475"/>
            <a:ext cx="6138545" cy="41802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548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61735" y="1741805"/>
            <a:ext cx="327660" cy="346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64080" y="2205355"/>
            <a:ext cx="711835" cy="424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878195" y="2205355"/>
            <a:ext cx="711835" cy="424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999740" y="2741930"/>
            <a:ext cx="405765" cy="36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1340300"/>
            <a:ext cx="10800000" cy="37635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988425" y="2830830"/>
            <a:ext cx="313055" cy="328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817100" y="2830830"/>
            <a:ext cx="313055" cy="328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563860" y="2842895"/>
            <a:ext cx="427990" cy="315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890000" y="3386455"/>
            <a:ext cx="485140" cy="315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718675" y="3386455"/>
            <a:ext cx="485140" cy="315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520045" y="3386455"/>
            <a:ext cx="513715" cy="315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001760" y="3938905"/>
            <a:ext cx="299720" cy="315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817100" y="3938905"/>
            <a:ext cx="313055" cy="315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645775" y="3938905"/>
            <a:ext cx="313055" cy="315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879205" y="4491355"/>
            <a:ext cx="456565" cy="315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707880" y="4491355"/>
            <a:ext cx="456565" cy="315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506075" y="4491355"/>
            <a:ext cx="527685" cy="315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215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417685" y="2523490"/>
            <a:ext cx="500380" cy="346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36945" y="3524885"/>
            <a:ext cx="500380" cy="346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6859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2492825"/>
            <a:ext cx="10800000" cy="23619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white">
          <a:xfrm>
            <a:off x="2372360" y="3243580"/>
            <a:ext cx="494030" cy="424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white">
          <a:xfrm>
            <a:off x="4857750" y="3243580"/>
            <a:ext cx="494030" cy="424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6"/>
            </p:custDataLst>
          </p:nvPr>
        </p:nvSpPr>
        <p:spPr bwMode="white">
          <a:xfrm>
            <a:off x="7334250" y="3255010"/>
            <a:ext cx="494030" cy="410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7"/>
            </p:custDataLst>
          </p:nvPr>
        </p:nvSpPr>
        <p:spPr bwMode="white">
          <a:xfrm>
            <a:off x="9819640" y="3243580"/>
            <a:ext cx="494030" cy="424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8"/>
            </p:custDataLst>
          </p:nvPr>
        </p:nvSpPr>
        <p:spPr bwMode="white">
          <a:xfrm>
            <a:off x="2372360" y="3796030"/>
            <a:ext cx="494030" cy="424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9"/>
            </p:custDataLst>
          </p:nvPr>
        </p:nvSpPr>
        <p:spPr bwMode="white">
          <a:xfrm>
            <a:off x="4029075" y="3796030"/>
            <a:ext cx="494030" cy="424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10"/>
            </p:custDataLst>
          </p:nvPr>
        </p:nvSpPr>
        <p:spPr bwMode="white">
          <a:xfrm>
            <a:off x="5686425" y="3796030"/>
            <a:ext cx="494030" cy="424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11"/>
            </p:custDataLst>
          </p:nvPr>
        </p:nvSpPr>
        <p:spPr bwMode="white">
          <a:xfrm>
            <a:off x="7334250" y="3807460"/>
            <a:ext cx="494030" cy="410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12"/>
            </p:custDataLst>
          </p:nvPr>
        </p:nvSpPr>
        <p:spPr bwMode="white">
          <a:xfrm>
            <a:off x="8990965" y="3797935"/>
            <a:ext cx="494030" cy="410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13"/>
            </p:custDataLst>
          </p:nvPr>
        </p:nvSpPr>
        <p:spPr bwMode="white">
          <a:xfrm>
            <a:off x="1127125" y="4364990"/>
            <a:ext cx="4488180" cy="1083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972000"/>
            <a:ext cx="10800000" cy="24155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91360" y="1917065"/>
            <a:ext cx="8050530" cy="1129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767080" y="2997200"/>
            <a:ext cx="8050530" cy="1129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277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57805" y="1916430"/>
            <a:ext cx="6562090" cy="1465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98855" y="3314065"/>
            <a:ext cx="6376670" cy="608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508950"/>
            <a:ext cx="10800000" cy="17395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white">
          <a:xfrm>
            <a:off x="551180" y="4940935"/>
            <a:ext cx="6376670" cy="608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338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687185" y="1586230"/>
            <a:ext cx="350520" cy="399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77670" y="2200910"/>
            <a:ext cx="817245" cy="382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151630" y="2200910"/>
            <a:ext cx="833120" cy="382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635625" y="2811780"/>
            <a:ext cx="382905" cy="382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109835" y="2811780"/>
            <a:ext cx="784225" cy="382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496185" y="3422015"/>
            <a:ext cx="817245" cy="382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262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77010" y="2174240"/>
            <a:ext cx="568960" cy="391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691505" y="2726690"/>
            <a:ext cx="349885" cy="391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929255" y="4806315"/>
            <a:ext cx="349885" cy="375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677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646285" y="1190625"/>
            <a:ext cx="455930" cy="340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06670" y="1734820"/>
            <a:ext cx="434975" cy="340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873615" y="2278380"/>
            <a:ext cx="609600" cy="340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118360" y="2822575"/>
            <a:ext cx="589280" cy="340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074910" y="3366135"/>
            <a:ext cx="455930" cy="340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002020" y="3909695"/>
            <a:ext cx="434975" cy="340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552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964170" y="1619885"/>
            <a:ext cx="435610" cy="391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50330" y="2707005"/>
            <a:ext cx="435610" cy="391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554980" y="3793490"/>
            <a:ext cx="435610" cy="391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1124400"/>
            <a:ext cx="10800000" cy="28607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127240" y="1804035"/>
            <a:ext cx="422910" cy="509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986405" y="2891155"/>
            <a:ext cx="455930" cy="509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687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58240" y="2192655"/>
            <a:ext cx="2303145" cy="489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96130" y="2169795"/>
            <a:ext cx="2626360" cy="525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729345" y="2221865"/>
            <a:ext cx="2505075" cy="402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58240" y="2764790"/>
            <a:ext cx="1616075" cy="402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596130" y="2764790"/>
            <a:ext cx="1616075" cy="402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729345" y="2764790"/>
            <a:ext cx="1333500" cy="402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58240" y="3307715"/>
            <a:ext cx="737235" cy="402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596130" y="3307715"/>
            <a:ext cx="747395" cy="402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729345" y="3305810"/>
            <a:ext cx="898525" cy="419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345"/>
            <a:ext cx="10800000" cy="29473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3572960"/>
            <a:ext cx="10800000" cy="28772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white">
          <a:xfrm>
            <a:off x="5007610" y="4368165"/>
            <a:ext cx="1066800" cy="420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white">
          <a:xfrm>
            <a:off x="6400165" y="4354830"/>
            <a:ext cx="1043940" cy="436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6"/>
            </p:custDataLst>
          </p:nvPr>
        </p:nvSpPr>
        <p:spPr bwMode="white">
          <a:xfrm>
            <a:off x="7760335" y="4354830"/>
            <a:ext cx="1066800" cy="436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7"/>
            </p:custDataLst>
          </p:nvPr>
        </p:nvSpPr>
        <p:spPr bwMode="white">
          <a:xfrm>
            <a:off x="9142095" y="4354830"/>
            <a:ext cx="1055370" cy="436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8"/>
            </p:custDataLst>
          </p:nvPr>
        </p:nvSpPr>
        <p:spPr bwMode="white">
          <a:xfrm>
            <a:off x="2932430" y="5078730"/>
            <a:ext cx="1055370" cy="436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9"/>
            </p:custDataLst>
          </p:nvPr>
        </p:nvSpPr>
        <p:spPr bwMode="white">
          <a:xfrm>
            <a:off x="5323205" y="5123180"/>
            <a:ext cx="416560" cy="358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10"/>
            </p:custDataLst>
          </p:nvPr>
        </p:nvSpPr>
        <p:spPr bwMode="white">
          <a:xfrm>
            <a:off x="6694170" y="5125720"/>
            <a:ext cx="427990" cy="342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11"/>
            </p:custDataLst>
          </p:nvPr>
        </p:nvSpPr>
        <p:spPr bwMode="white">
          <a:xfrm>
            <a:off x="8090535" y="5123180"/>
            <a:ext cx="358140" cy="358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12"/>
            </p:custDataLst>
          </p:nvPr>
        </p:nvSpPr>
        <p:spPr bwMode="white">
          <a:xfrm>
            <a:off x="9456420" y="5123180"/>
            <a:ext cx="416560" cy="358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13"/>
            </p:custDataLst>
          </p:nvPr>
        </p:nvSpPr>
        <p:spPr bwMode="white">
          <a:xfrm>
            <a:off x="2932430" y="5698490"/>
            <a:ext cx="1055370" cy="436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14"/>
            </p:custDataLst>
          </p:nvPr>
        </p:nvSpPr>
        <p:spPr bwMode="white">
          <a:xfrm>
            <a:off x="5323205" y="5742940"/>
            <a:ext cx="416560" cy="358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15"/>
            </p:custDataLst>
          </p:nvPr>
        </p:nvSpPr>
        <p:spPr bwMode="white">
          <a:xfrm>
            <a:off x="6704330" y="5742940"/>
            <a:ext cx="416560" cy="358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16"/>
            </p:custDataLst>
          </p:nvPr>
        </p:nvSpPr>
        <p:spPr bwMode="white">
          <a:xfrm>
            <a:off x="8074660" y="5742940"/>
            <a:ext cx="427990" cy="358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17"/>
            </p:custDataLst>
          </p:nvPr>
        </p:nvSpPr>
        <p:spPr bwMode="white">
          <a:xfrm>
            <a:off x="9471660" y="5755005"/>
            <a:ext cx="358140" cy="342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418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001895" y="3627755"/>
            <a:ext cx="798830" cy="407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42050" y="3627755"/>
            <a:ext cx="509270" cy="407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02195" y="3627755"/>
            <a:ext cx="360680" cy="407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137150" y="4243705"/>
            <a:ext cx="509270" cy="425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225540" y="4243705"/>
            <a:ext cx="532130" cy="425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337425" y="4247515"/>
            <a:ext cx="509270" cy="407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COMMONDATA" val="eyJoZGlkIjoiNTEyYTgwZDc2MTVhNmI4ZDExNmVhNDEzMDU1NTQ1MDUifQ==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.</cp:lastModifiedBy>
  <cp:revision>62</cp:revision>
  <dcterms:created xsi:type="dcterms:W3CDTF">2015-09-16T06:44:00Z</dcterms:created>
  <dcterms:modified xsi:type="dcterms:W3CDTF">2023-07-10T03:44:50Z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