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6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4270" y="2886075"/>
            <a:ext cx="73628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3630" y="2783205"/>
            <a:ext cx="593852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930" y="3636010"/>
            <a:ext cx="620141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020" y="4491355"/>
            <a:ext cx="1005332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9820" y="5320665"/>
            <a:ext cx="623189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36930"/>
            <a:ext cx="6597015" cy="105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772920"/>
            <a:ext cx="8216900" cy="479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08355" y="4653280"/>
            <a:ext cx="593852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95325" y="5373370"/>
            <a:ext cx="593852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95325" y="6093460"/>
            <a:ext cx="954722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49"/>
          <a:stretch>
            <a:fillRect/>
          </a:stretch>
        </p:blipFill>
        <p:spPr>
          <a:xfrm>
            <a:off x="551180" y="1412875"/>
            <a:ext cx="8077835" cy="374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42585" y="2326640"/>
            <a:ext cx="8890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7665" y="3016250"/>
            <a:ext cx="7543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4622165"/>
            <a:ext cx="29235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5910" y="4506595"/>
            <a:ext cx="9461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54"/>
          <a:stretch>
            <a:fillRect/>
          </a:stretch>
        </p:blipFill>
        <p:spPr>
          <a:xfrm>
            <a:off x="695325" y="764540"/>
            <a:ext cx="5053965" cy="78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7"/>
          <a:stretch>
            <a:fillRect/>
          </a:stretch>
        </p:blipFill>
        <p:spPr>
          <a:xfrm>
            <a:off x="1271270" y="5229225"/>
            <a:ext cx="7067550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3719830" y="5949315"/>
            <a:ext cx="47498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4850" y="3769995"/>
            <a:ext cx="11099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2376170"/>
            <a:ext cx="3674110" cy="217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8265" y="4774565"/>
            <a:ext cx="116776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6720" y="4774565"/>
            <a:ext cx="118872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095" y="4702175"/>
            <a:ext cx="144589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72345" y="4702175"/>
            <a:ext cx="141922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745"/>
            <a:ext cx="10602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924810"/>
            <a:ext cx="3977005" cy="361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9875" y="1935480"/>
            <a:ext cx="199517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5951855" y="2853055"/>
            <a:ext cx="4909185" cy="361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white">
          <a:xfrm>
            <a:off x="8903970" y="1935480"/>
            <a:ext cx="237871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255"/>
            <a:ext cx="10800000" cy="47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1917065"/>
            <a:ext cx="4270375" cy="423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3"/>
            </p:custDataLst>
          </p:nvPr>
        </p:nvSpPr>
        <p:spPr bwMode="white">
          <a:xfrm>
            <a:off x="3431540" y="1196975"/>
            <a:ext cx="211074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4"/>
            </p:custDataLst>
          </p:nvPr>
        </p:nvSpPr>
        <p:spPr bwMode="white">
          <a:xfrm>
            <a:off x="5520055" y="1998345"/>
            <a:ext cx="4649470" cy="423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5"/>
            </p:custDataLst>
          </p:nvPr>
        </p:nvSpPr>
        <p:spPr bwMode="white">
          <a:xfrm>
            <a:off x="8328025" y="1124585"/>
            <a:ext cx="218503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3021965"/>
            <a:ext cx="445706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865" y="3869690"/>
            <a:ext cx="493331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915" y="4705985"/>
            <a:ext cx="978090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915" y="5568950"/>
            <a:ext cx="11906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6810" y="1978660"/>
            <a:ext cx="644461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870" y="2727960"/>
            <a:ext cx="755904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