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5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55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6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5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image" Target="../media/image16.png"/><Relationship Id="rId2" Type="http://schemas.openxmlformats.org/officeDocument/2006/relationships/tags" Target="../tags/tag1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6.png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14525" y="2909570"/>
            <a:ext cx="8362950" cy="1038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0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6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7125" y="1052830"/>
            <a:ext cx="3080385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7080" y="1844675"/>
            <a:ext cx="4490085" cy="73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5815" y="2793365"/>
            <a:ext cx="2181860" cy="46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5815" y="3575050"/>
            <a:ext cx="2935605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4385310"/>
            <a:ext cx="7287260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591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70075" y="3341370"/>
            <a:ext cx="3705860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58925" y="4128770"/>
            <a:ext cx="386334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58925" y="4791710"/>
            <a:ext cx="1447165" cy="46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58925" y="5438140"/>
            <a:ext cx="1806575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94790" y="6106160"/>
            <a:ext cx="5917565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9" grpId="0" bldLvl="0" animBg="1"/>
      <p:bldP spid="1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692785"/>
            <a:ext cx="6275070" cy="1007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700530"/>
            <a:ext cx="8985250" cy="4559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1249045" y="3429000"/>
            <a:ext cx="8475980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1127125" y="4149090"/>
            <a:ext cx="8475980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>
            <a:off x="623570" y="5013325"/>
            <a:ext cx="8475980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white">
          <a:xfrm>
            <a:off x="623570" y="5661025"/>
            <a:ext cx="8475980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4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994400" y="3769995"/>
            <a:ext cx="842010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07365" y="4877228"/>
            <a:ext cx="731682" cy="382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09079" y="4894245"/>
            <a:ext cx="348825" cy="297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17333" y="4877228"/>
            <a:ext cx="706157" cy="382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88126" y="6017317"/>
            <a:ext cx="314793" cy="357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206984" y="6051350"/>
            <a:ext cx="297777" cy="272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015238" y="6017317"/>
            <a:ext cx="740190" cy="374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4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72380" y="1457866"/>
            <a:ext cx="828571" cy="419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96190" y="1467393"/>
            <a:ext cx="390476" cy="342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24761" y="2543920"/>
            <a:ext cx="800000" cy="419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86705" y="3347720"/>
            <a:ext cx="933450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39330" y="3467735"/>
            <a:ext cx="882015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04630" y="3467735"/>
            <a:ext cx="551180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86840" y="4382770"/>
            <a:ext cx="88138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79425" y="980440"/>
            <a:ext cx="9305925" cy="409575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3935730" y="2276475"/>
            <a:ext cx="2663825" cy="792480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 flipV="1">
            <a:off x="3935730" y="2276475"/>
            <a:ext cx="2736215" cy="792480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4"/>
            </p:custDataLst>
          </p:nvPr>
        </p:nvCxnSpPr>
        <p:spPr>
          <a:xfrm>
            <a:off x="3935730" y="3861435"/>
            <a:ext cx="2807970" cy="791845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5"/>
            </p:custDataLst>
          </p:nvPr>
        </p:nvCxnSpPr>
        <p:spPr>
          <a:xfrm flipV="1">
            <a:off x="5087620" y="3860800"/>
            <a:ext cx="1584325" cy="792480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1052645"/>
            <a:ext cx="10800000" cy="4448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839470" y="3088640"/>
            <a:ext cx="5252720" cy="70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767080" y="4077335"/>
            <a:ext cx="5252720" cy="70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3"/>
            </p:custDataLst>
          </p:nvPr>
        </p:nvSpPr>
        <p:spPr bwMode="white">
          <a:xfrm>
            <a:off x="623570" y="5013325"/>
            <a:ext cx="5252720" cy="70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4"/>
            </p:custDataLst>
          </p:nvPr>
        </p:nvSpPr>
        <p:spPr bwMode="white">
          <a:xfrm>
            <a:off x="6816090" y="3213100"/>
            <a:ext cx="4445635" cy="70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5"/>
            </p:custDataLst>
          </p:nvPr>
        </p:nvSpPr>
        <p:spPr bwMode="white">
          <a:xfrm>
            <a:off x="6960235" y="4048125"/>
            <a:ext cx="4445635" cy="70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6"/>
            </p:custDataLst>
          </p:nvPr>
        </p:nvSpPr>
        <p:spPr bwMode="white">
          <a:xfrm>
            <a:off x="6816090" y="5085080"/>
            <a:ext cx="4445635" cy="70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4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986915"/>
            <a:ext cx="3893820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96205" y="1986915"/>
            <a:ext cx="4084320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874010"/>
            <a:ext cx="2722880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96205" y="2874010"/>
            <a:ext cx="2413000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3744595"/>
            <a:ext cx="991235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96205" y="3745865"/>
            <a:ext cx="720725" cy="46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2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2142490"/>
            <a:ext cx="4335145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77305" y="2113915"/>
            <a:ext cx="4290695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998470"/>
            <a:ext cx="2453640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77305" y="2998470"/>
            <a:ext cx="2387600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3867785"/>
            <a:ext cx="1639570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377305" y="3870325"/>
            <a:ext cx="103441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2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6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390" y="1053465"/>
            <a:ext cx="6708140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5815" y="1822450"/>
            <a:ext cx="8126730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5815" y="2689860"/>
            <a:ext cx="253492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5815" y="3436620"/>
            <a:ext cx="2722880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4255770"/>
            <a:ext cx="7271385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COMMONDATA" val="eyJoZGlkIjoiNTEyYTgwZDc2MTVhNmI4ZDExNmVhNDEzMDU1NTQ1MDU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.</cp:lastModifiedBy>
  <cp:revision>62</cp:revision>
  <dcterms:created xsi:type="dcterms:W3CDTF">2015-09-16T06:44:00Z</dcterms:created>
  <dcterms:modified xsi:type="dcterms:W3CDTF">2023-07-10T09:12:22Z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