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6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image" Target="../media/image14.png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28775" y="2905125"/>
            <a:ext cx="8934450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490"/>
          <a:stretch>
            <a:fillRect/>
          </a:stretch>
        </p:blipFill>
        <p:spPr>
          <a:xfrm>
            <a:off x="695325" y="764540"/>
            <a:ext cx="9599930" cy="1008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55"/>
          <a:stretch>
            <a:fillRect/>
          </a:stretch>
        </p:blipFill>
        <p:spPr>
          <a:xfrm>
            <a:off x="2711450" y="1772920"/>
            <a:ext cx="5394325" cy="2629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23"/>
          <a:stretch>
            <a:fillRect/>
          </a:stretch>
        </p:blipFill>
        <p:spPr>
          <a:xfrm>
            <a:off x="1631315" y="4580890"/>
            <a:ext cx="9577160" cy="1853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1055370" y="4653280"/>
            <a:ext cx="5677535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1127125" y="5648960"/>
            <a:ext cx="10008235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355"/>
            <a:ext cx="88513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81430" y="3869055"/>
            <a:ext cx="654685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9685" y="4567555"/>
            <a:ext cx="625856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6830" y="5260340"/>
            <a:ext cx="568198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3505" y="5948045"/>
            <a:ext cx="399478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692785"/>
            <a:ext cx="5136515" cy="873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484630"/>
            <a:ext cx="8862695" cy="5271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7463790" y="2420620"/>
            <a:ext cx="123634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4007485" y="3164840"/>
            <a:ext cx="123634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6743700" y="3164840"/>
            <a:ext cx="123634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3503295" y="3933190"/>
            <a:ext cx="114236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white">
          <a:xfrm>
            <a:off x="6311900" y="3909060"/>
            <a:ext cx="141668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9"/>
            </p:custDataLst>
          </p:nvPr>
        </p:nvSpPr>
        <p:spPr bwMode="white">
          <a:xfrm>
            <a:off x="3575685" y="4725035"/>
            <a:ext cx="123634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0"/>
            </p:custDataLst>
          </p:nvPr>
        </p:nvSpPr>
        <p:spPr bwMode="white">
          <a:xfrm>
            <a:off x="6311900" y="4671695"/>
            <a:ext cx="123634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1"/>
            </p:custDataLst>
          </p:nvPr>
        </p:nvSpPr>
        <p:spPr bwMode="white">
          <a:xfrm>
            <a:off x="2423795" y="5445125"/>
            <a:ext cx="123634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2"/>
            </p:custDataLst>
          </p:nvPr>
        </p:nvSpPr>
        <p:spPr bwMode="white">
          <a:xfrm>
            <a:off x="6311900" y="5415915"/>
            <a:ext cx="238125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47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6925" y="2018030"/>
            <a:ext cx="3544570" cy="80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96485" y="2220595"/>
            <a:ext cx="949960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60010" y="3076575"/>
            <a:ext cx="65786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35245" y="4780280"/>
            <a:ext cx="96075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77180" y="5637530"/>
            <a:ext cx="1243330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9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27220" y="1673860"/>
            <a:ext cx="144462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71415" y="2600325"/>
            <a:ext cx="143256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5748571" y="5058268"/>
            <a:ext cx="438095" cy="371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7392035" y="2708910"/>
            <a:ext cx="3434080" cy="320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2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8" name="矩形 27"/>
          <p:cNvSpPr/>
          <p:nvPr/>
        </p:nvSpPr>
        <p:spPr bwMode="white">
          <a:xfrm>
            <a:off x="4291428" y="6112611"/>
            <a:ext cx="428571" cy="37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375910" y="1988820"/>
            <a:ext cx="5454650" cy="470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9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343660" y="2997200"/>
            <a:ext cx="4319905" cy="291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3"/>
            </p:custDataLst>
          </p:nvPr>
        </p:nvSpPr>
        <p:spPr bwMode="white">
          <a:xfrm>
            <a:off x="3863340" y="2132965"/>
            <a:ext cx="1583055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4"/>
            </p:custDataLst>
          </p:nvPr>
        </p:nvSpPr>
        <p:spPr bwMode="white">
          <a:xfrm>
            <a:off x="6816090" y="2924810"/>
            <a:ext cx="4618355" cy="3406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5"/>
            </p:custDataLst>
          </p:nvPr>
        </p:nvSpPr>
        <p:spPr bwMode="white">
          <a:xfrm>
            <a:off x="9480550" y="2133600"/>
            <a:ext cx="172148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43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839470" y="2204720"/>
            <a:ext cx="3851910" cy="410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3"/>
            </p:custDataLst>
          </p:nvPr>
        </p:nvSpPr>
        <p:spPr bwMode="white">
          <a:xfrm>
            <a:off x="3143885" y="1484630"/>
            <a:ext cx="133159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4"/>
            </p:custDataLst>
          </p:nvPr>
        </p:nvSpPr>
        <p:spPr bwMode="white">
          <a:xfrm>
            <a:off x="5375910" y="2277110"/>
            <a:ext cx="4587240" cy="421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5"/>
            </p:custDataLst>
          </p:nvPr>
        </p:nvSpPr>
        <p:spPr bwMode="white">
          <a:xfrm>
            <a:off x="7967980" y="1484630"/>
            <a:ext cx="158559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8" grpId="0" bldLvl="0" animBg="1"/>
      <p:bldP spid="39" grpId="0" bldLvl="0" animBg="1"/>
      <p:bldP spid="4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COMMONDATA" val="eyJoZGlkIjoiNTEyYTgwZDc2MTVhNmI4ZDExNmVhNDEzMDU1NTQ1MDU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2023-07-10T09:00:55Z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