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10.png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23975" y="2905125"/>
            <a:ext cx="954405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10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7985" y="5731510"/>
            <a:ext cx="58102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6265" y="5732780"/>
            <a:ext cx="56388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3590" y="5731510"/>
            <a:ext cx="59944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1325" y="5731510"/>
            <a:ext cx="58102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6270" y="5731510"/>
            <a:ext cx="58102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30740" y="5742305"/>
            <a:ext cx="58102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444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9605" y="5589270"/>
            <a:ext cx="7093585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9288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080" y="1557020"/>
            <a:ext cx="8444865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3357245"/>
            <a:ext cx="604202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325" y="4220845"/>
            <a:ext cx="651002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080" y="5877560"/>
            <a:ext cx="492506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27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96635" y="3300095"/>
            <a:ext cx="106045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9935" y="4126230"/>
            <a:ext cx="107950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4515" y="4839970"/>
            <a:ext cx="176593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54630" y="5803265"/>
            <a:ext cx="205930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1105" y="1141095"/>
            <a:ext cx="148082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1405" y="2060575"/>
            <a:ext cx="3758565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1195" y="3129280"/>
            <a:ext cx="98425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61430" y="3027680"/>
            <a:ext cx="191389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44700" y="5940425"/>
            <a:ext cx="183896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7440" y="5445125"/>
            <a:ext cx="145986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2125" y="5387975"/>
            <a:ext cx="2870200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82545" y="4810125"/>
            <a:ext cx="1427480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1385" y="4772025"/>
            <a:ext cx="2002790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8235" y="3316605"/>
            <a:ext cx="68072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8235" y="5260975"/>
            <a:ext cx="68072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55710" y="959485"/>
            <a:ext cx="1071880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5090" y="3033395"/>
            <a:ext cx="90932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1225" y="1124585"/>
            <a:ext cx="9286875" cy="541972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245995" y="3640455"/>
            <a:ext cx="4210050" cy="137287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4151630" y="3645535"/>
            <a:ext cx="4210050" cy="137287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V="1">
            <a:off x="2279650" y="3645535"/>
            <a:ext cx="4176395" cy="14401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V="1">
            <a:off x="4439920" y="3645535"/>
            <a:ext cx="4248150" cy="14401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9061"/>
          <a:stretch>
            <a:fillRect/>
          </a:stretch>
        </p:blipFill>
        <p:spPr>
          <a:xfrm>
            <a:off x="1055370" y="3573145"/>
            <a:ext cx="10038080" cy="193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2023-07-10T07:26:26Z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