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2" r:id="rId7"/>
    <p:sldId id="341" r:id="rId8"/>
    <p:sldId id="338" r:id="rId9"/>
    <p:sldId id="336" r:id="rId10"/>
    <p:sldId id="334" r:id="rId11"/>
    <p:sldId id="332" r:id="rId12"/>
    <p:sldId id="331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25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image" Target="../media/image19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10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6.png"/><Relationship Id="rId2" Type="http://schemas.openxmlformats.org/officeDocument/2006/relationships/tags" Target="../tags/tag2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5" b="54168"/>
          <a:stretch>
            <a:fillRect/>
          </a:stretch>
        </p:blipFill>
        <p:spPr>
          <a:xfrm>
            <a:off x="3948113" y="3028633"/>
            <a:ext cx="4295775" cy="8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1678867"/>
            <a:ext cx="342857" cy="21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619" y="2146928"/>
            <a:ext cx="342858" cy="21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91" b="84289"/>
          <a:stretch>
            <a:fillRect/>
          </a:stretch>
        </p:blipFill>
        <p:spPr>
          <a:xfrm>
            <a:off x="7896225" y="2924810"/>
            <a:ext cx="3210560" cy="3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2924810"/>
            <a:ext cx="320802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543925" y="781050"/>
            <a:ext cx="314896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487170" y="3573145"/>
            <a:ext cx="9793060" cy="181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703705" y="4077335"/>
            <a:ext cx="325755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654175" y="4509135"/>
            <a:ext cx="901827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631315" y="4998720"/>
            <a:ext cx="901827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940" y="1905635"/>
            <a:ext cx="879030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940" y="2351405"/>
            <a:ext cx="879030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465" y="2833370"/>
            <a:ext cx="101917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465" y="3223260"/>
            <a:ext cx="905129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384290" y="5321935"/>
            <a:ext cx="134556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55825" y="5791200"/>
            <a:ext cx="69977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2564765"/>
            <a:ext cx="6155055" cy="265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1912620"/>
            <a:ext cx="895667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565" y="2411730"/>
            <a:ext cx="198437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565" y="2842260"/>
            <a:ext cx="132905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565" y="3240405"/>
            <a:ext cx="953897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940" y="3716655"/>
            <a:ext cx="905573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1945640"/>
            <a:ext cx="389509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2414905"/>
            <a:ext cx="170497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2846705"/>
            <a:ext cx="74295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3241675"/>
            <a:ext cx="418084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940" y="3754755"/>
            <a:ext cx="950341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230" y="1999615"/>
            <a:ext cx="53149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30" y="2454275"/>
            <a:ext cx="58039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680" y="2931160"/>
            <a:ext cx="90932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695" y="2884805"/>
            <a:ext cx="172148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2530" y="3876675"/>
            <a:ext cx="105410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3090" y="4347845"/>
            <a:ext cx="1930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67630" y="4344035"/>
            <a:ext cx="48323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530" y="1105535"/>
            <a:ext cx="82232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720" y="1107440"/>
            <a:ext cx="37465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205" y="1584960"/>
            <a:ext cx="112395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515" y="2517775"/>
            <a:ext cx="97853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4505" y="2517775"/>
            <a:ext cx="37465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1465" y="4069080"/>
            <a:ext cx="39687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3015" y="4069080"/>
            <a:ext cx="55245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49365" y="4069080"/>
            <a:ext cx="49466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3520" y="4069080"/>
            <a:ext cx="47307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680" y="953770"/>
            <a:ext cx="64452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595" y="953770"/>
            <a:ext cx="50546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7805" y="1425575"/>
            <a:ext cx="64452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1695" y="1430655"/>
            <a:ext cx="50546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620" y="1898015"/>
            <a:ext cx="2971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0370" y="2360295"/>
            <a:ext cx="4953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62955" y="3309620"/>
            <a:ext cx="20764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8470" y="1487170"/>
            <a:ext cx="49911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5935" y="2030730"/>
            <a:ext cx="4521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8470" y="2431415"/>
            <a:ext cx="49911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05135" y="2910205"/>
            <a:ext cx="51562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55935" y="3441700"/>
            <a:ext cx="4521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7120" y="1514475"/>
            <a:ext cx="36068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420435"/>
            <a:ext cx="10800000" cy="184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247005" y="2444115"/>
            <a:ext cx="36068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929630" y="3382010"/>
            <a:ext cx="37592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364805"/>
            <a:ext cx="10800000" cy="187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8394065" y="4397375"/>
            <a:ext cx="54229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9156065" y="5346065"/>
            <a:ext cx="54229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4480" y="1986280"/>
            <a:ext cx="26416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80" y="1984375"/>
            <a:ext cx="108966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420" y="1984375"/>
            <a:ext cx="57785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920" y="1984375"/>
            <a:ext cx="8255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5040" y="2451735"/>
            <a:ext cx="107315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8580" y="2451735"/>
            <a:ext cx="133731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67320" y="2451735"/>
            <a:ext cx="107315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05795" y="2451735"/>
            <a:ext cx="8255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852870"/>
            <a:ext cx="10800000" cy="370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983615" y="4293235"/>
            <a:ext cx="2360295" cy="164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2696210" y="3429000"/>
            <a:ext cx="112268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3877945" y="4436745"/>
            <a:ext cx="2550160" cy="180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5683885" y="3429000"/>
            <a:ext cx="110236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7176135" y="4436745"/>
            <a:ext cx="4678680" cy="208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9120505" y="3436620"/>
            <a:ext cx="110236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565" y="1988185"/>
            <a:ext cx="265239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230" y="1951355"/>
            <a:ext cx="233870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565" y="2455545"/>
            <a:ext cx="132588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230" y="2455545"/>
            <a:ext cx="132588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565" y="2931795"/>
            <a:ext cx="88074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77230" y="2933065"/>
            <a:ext cx="59690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75" y="3572960"/>
            <a:ext cx="10800000" cy="189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055370" y="4076700"/>
            <a:ext cx="26879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055370" y="4544060"/>
            <a:ext cx="13436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055370" y="5020310"/>
            <a:ext cx="89217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5777230" y="4076700"/>
            <a:ext cx="26879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5777230" y="4544060"/>
            <a:ext cx="13436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5777230" y="5020310"/>
            <a:ext cx="89217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2115" y="1958975"/>
            <a:ext cx="307530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1140" y="2388235"/>
            <a:ext cx="177228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1140" y="2792095"/>
            <a:ext cx="177228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500570"/>
            <a:ext cx="10800000" cy="228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24635" y="4151630"/>
            <a:ext cx="425958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343660" y="4580890"/>
            <a:ext cx="245491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343660" y="4984750"/>
            <a:ext cx="245491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NTEyYTgwZDc2MTVhNmI4ZDExNmVhNDEzMDU1NTQ1MDU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2023-07-10T03:57:20Z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