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19145" y="2785745"/>
            <a:ext cx="555307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1124585"/>
            <a:ext cx="42583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1985645"/>
            <a:ext cx="425831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551180" y="2794000"/>
            <a:ext cx="425831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623570" y="3644900"/>
            <a:ext cx="42583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5880100" y="1124585"/>
            <a:ext cx="42583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5663565" y="1853565"/>
            <a:ext cx="425831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white">
          <a:xfrm>
            <a:off x="5447665" y="2839720"/>
            <a:ext cx="425831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8"/>
            </p:custDataLst>
          </p:nvPr>
        </p:nvSpPr>
        <p:spPr bwMode="white">
          <a:xfrm>
            <a:off x="335280" y="4437380"/>
            <a:ext cx="10905490" cy="164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5535930" cy="99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700530"/>
            <a:ext cx="8055610" cy="505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71270" y="3284855"/>
            <a:ext cx="258381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271270" y="4077335"/>
            <a:ext cx="258381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343660" y="5300980"/>
            <a:ext cx="258381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303655" y="5965190"/>
            <a:ext cx="24796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4943475" y="3284855"/>
            <a:ext cx="258381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4871720" y="4077335"/>
            <a:ext cx="258381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4943475" y="5373370"/>
            <a:ext cx="258381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4943475" y="6093460"/>
            <a:ext cx="258381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9780"/>
            <a:ext cx="10800000" cy="482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9075" y="3237865"/>
            <a:ext cx="522033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9615" y="3230880"/>
            <a:ext cx="417703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9075" y="4210050"/>
            <a:ext cx="307149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6410" y="4213860"/>
            <a:ext cx="33058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4895" y="5041265"/>
            <a:ext cx="242062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71665" y="5007610"/>
            <a:ext cx="169291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052645"/>
            <a:ext cx="10800000" cy="44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51180" y="1917065"/>
            <a:ext cx="531495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07035" y="2997200"/>
            <a:ext cx="531495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335280" y="4004945"/>
            <a:ext cx="531495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6240145" y="1988820"/>
            <a:ext cx="481647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6096000" y="2997200"/>
            <a:ext cx="48164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6023610" y="3933190"/>
            <a:ext cx="48164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6527800" y="2708910"/>
            <a:ext cx="48164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6240145" y="3717290"/>
            <a:ext cx="48164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6960235" y="4580890"/>
            <a:ext cx="48164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5375910" y="2420620"/>
            <a:ext cx="580199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5087620" y="3500755"/>
            <a:ext cx="48164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4871720" y="4427855"/>
            <a:ext cx="48164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6580" y="3406140"/>
            <a:ext cx="408749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1145" y="4142105"/>
            <a:ext cx="332486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1145" y="4838700"/>
            <a:ext cx="24345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1145" y="5495925"/>
            <a:ext cx="23615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7160" y="6148705"/>
            <a:ext cx="486410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390" y="1124585"/>
            <a:ext cx="53422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225" y="2008505"/>
            <a:ext cx="28397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2796540"/>
            <a:ext cx="350202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5635" y="3677920"/>
            <a:ext cx="24650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8800" y="4448810"/>
            <a:ext cx="641858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COMMONDATA" val="eyJoZGlkIjoiNTEyYTgwZDc2MTVhNmI4ZDExNmVhNDEzMDU1NTQ1MD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