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24" r:id="rId3"/>
    <p:sldId id="343" r:id="rId4"/>
    <p:sldId id="341" r:id="rId6"/>
    <p:sldId id="340" r:id="rId7"/>
    <p:sldId id="339" r:id="rId8"/>
    <p:sldId id="336" r:id="rId9"/>
    <p:sldId id="335" r:id="rId10"/>
    <p:sldId id="334" r:id="rId11"/>
    <p:sldId id="333" r:id="rId12"/>
    <p:sldId id="331" r:id="rId13"/>
    <p:sldId id="329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2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44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image" Target="../media/image17.png"/><Relationship Id="rId2" Type="http://schemas.openxmlformats.org/officeDocument/2006/relationships/tags" Target="../tags/tag36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image" Target="../media/image19.png"/><Relationship Id="rId2" Type="http://schemas.openxmlformats.org/officeDocument/2006/relationships/tags" Target="../tags/tag39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4" Type="http://schemas.openxmlformats.org/officeDocument/2006/relationships/notesSlide" Target="../notesSlides/notesSlide1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image" Target="../media/image10.png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9.png"/><Relationship Id="rId2" Type="http://schemas.openxmlformats.org/officeDocument/2006/relationships/tags" Target="../tags/tag1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tags" Target="../tags/tag33.xml"/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image" Target="../media/image15.png"/><Relationship Id="rId2" Type="http://schemas.openxmlformats.org/officeDocument/2006/relationships/tags" Target="../tags/tag28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35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3" b="51675"/>
          <a:stretch>
            <a:fillRect/>
          </a:stretch>
        </p:blipFill>
        <p:spPr>
          <a:xfrm>
            <a:off x="3408045" y="3028633"/>
            <a:ext cx="5375910" cy="800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3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8910" y="2849245"/>
            <a:ext cx="880999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8425" y="3291205"/>
            <a:ext cx="948563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495"/>
          <a:stretch>
            <a:fillRect/>
          </a:stretch>
        </p:blipFill>
        <p:spPr>
          <a:xfrm>
            <a:off x="1127760" y="4077335"/>
            <a:ext cx="10800080" cy="1945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438910" y="5075555"/>
            <a:ext cx="880999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368425" y="5517515"/>
            <a:ext cx="948563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8650"/>
            <a:ext cx="10800000" cy="2749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6655" y="1889125"/>
            <a:ext cx="897890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4415" y="2329180"/>
            <a:ext cx="1798955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0290" y="2745740"/>
            <a:ext cx="9501505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1235" y="3137535"/>
            <a:ext cx="949960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343"/>
          <a:stretch>
            <a:fillRect/>
          </a:stretch>
        </p:blipFill>
        <p:spPr>
          <a:xfrm>
            <a:off x="623570" y="3740785"/>
            <a:ext cx="10800080" cy="2741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839470" y="4725035"/>
            <a:ext cx="897890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695325" y="5157470"/>
            <a:ext cx="897890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white">
          <a:xfrm>
            <a:off x="839470" y="5589905"/>
            <a:ext cx="897890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white">
          <a:xfrm>
            <a:off x="767715" y="6022340"/>
            <a:ext cx="897890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7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1255" y="1430020"/>
            <a:ext cx="498602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1080" y="1955165"/>
            <a:ext cx="242697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5045" y="2329180"/>
            <a:ext cx="163195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9655" y="2785110"/>
            <a:ext cx="496062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0605" y="3251200"/>
            <a:ext cx="552704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8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590" y="1918970"/>
            <a:ext cx="853313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2040" y="2387600"/>
            <a:ext cx="194310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2040" y="2786380"/>
            <a:ext cx="874268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940" y="3270250"/>
            <a:ext cx="9359265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7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640" y="2458720"/>
            <a:ext cx="8514080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2040" y="2931160"/>
            <a:ext cx="1581150" cy="29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2040" y="3360420"/>
            <a:ext cx="742950" cy="29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2040" y="3797300"/>
            <a:ext cx="905065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1535" y="4150995"/>
            <a:ext cx="1031811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03090"/>
            <a:ext cx="10800000" cy="2568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916680" y="1367155"/>
            <a:ext cx="56642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37320" y="1330960"/>
            <a:ext cx="58420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91205" y="2414270"/>
            <a:ext cx="91440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69225" y="2414270"/>
            <a:ext cx="90170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13150" y="2910840"/>
            <a:ext cx="70866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93075" y="2915920"/>
            <a:ext cx="54864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3251015"/>
            <a:ext cx="10800000" cy="3437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3193415" y="5776595"/>
            <a:ext cx="730885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8221980" y="5776595"/>
            <a:ext cx="313055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white">
          <a:xfrm>
            <a:off x="3174365" y="6273165"/>
            <a:ext cx="607060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white">
          <a:xfrm>
            <a:off x="8060055" y="6270625"/>
            <a:ext cx="60706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855595" y="4004945"/>
            <a:ext cx="36004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>
            <p:custDataLst>
              <p:tags r:id="rId8"/>
            </p:custDataLst>
          </p:nvPr>
        </p:nvSpPr>
        <p:spPr>
          <a:xfrm>
            <a:off x="6347460" y="4004945"/>
            <a:ext cx="36004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>
            <p:custDataLst>
              <p:tags r:id="rId9"/>
            </p:custDataLst>
          </p:nvPr>
        </p:nvSpPr>
        <p:spPr>
          <a:xfrm>
            <a:off x="9408160" y="4004945"/>
            <a:ext cx="36004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>
            <p:custDataLst>
              <p:tags r:id="rId10"/>
            </p:custDataLst>
          </p:nvPr>
        </p:nvSpPr>
        <p:spPr>
          <a:xfrm>
            <a:off x="2855595" y="4672965"/>
            <a:ext cx="36004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>
            <p:custDataLst>
              <p:tags r:id="rId11"/>
            </p:custDataLst>
          </p:nvPr>
        </p:nvSpPr>
        <p:spPr>
          <a:xfrm>
            <a:off x="6529070" y="4672965"/>
            <a:ext cx="287020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椭圆 20"/>
          <p:cNvSpPr/>
          <p:nvPr>
            <p:custDataLst>
              <p:tags r:id="rId12"/>
            </p:custDataLst>
          </p:nvPr>
        </p:nvSpPr>
        <p:spPr>
          <a:xfrm>
            <a:off x="9696450" y="4672965"/>
            <a:ext cx="36004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7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14775" y="1540510"/>
            <a:ext cx="556895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5410" y="2038985"/>
            <a:ext cx="400685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27880" y="2546985"/>
            <a:ext cx="37846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84655" y="3523615"/>
            <a:ext cx="1036320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53275" y="4022090"/>
            <a:ext cx="56769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13645" y="4022090"/>
            <a:ext cx="59055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8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3875" y="1579880"/>
            <a:ext cx="396240" cy="2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36250" y="2024380"/>
            <a:ext cx="45339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97845" y="2562225"/>
            <a:ext cx="368300" cy="2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36250" y="3016250"/>
            <a:ext cx="45339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95940" y="3563620"/>
            <a:ext cx="382270" cy="2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275" y="756100"/>
            <a:ext cx="10800000" cy="1529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02530" y="1381760"/>
            <a:ext cx="39751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945" y="2421070"/>
            <a:ext cx="10800000" cy="1945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4584065" y="2463165"/>
            <a:ext cx="43053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0286365" y="3468370"/>
            <a:ext cx="39751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945" y="4437195"/>
            <a:ext cx="10800000" cy="1990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white">
          <a:xfrm>
            <a:off x="6871335" y="4516755"/>
            <a:ext cx="39878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white">
          <a:xfrm>
            <a:off x="6156960" y="5507355"/>
            <a:ext cx="39878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1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72080" y="2027555"/>
            <a:ext cx="476250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48580" y="2043430"/>
            <a:ext cx="200025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67320" y="2027555"/>
            <a:ext cx="619125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86695" y="2027555"/>
            <a:ext cx="485775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29840" y="2527935"/>
            <a:ext cx="485775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24805" y="2527935"/>
            <a:ext cx="485775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67320" y="2527935"/>
            <a:ext cx="581025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62920" y="2527935"/>
            <a:ext cx="342900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5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615" y="2060575"/>
            <a:ext cx="3021965" cy="300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351405" y="1557020"/>
            <a:ext cx="89598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3"/>
            </p:custDataLst>
          </p:nvPr>
        </p:nvSpPr>
        <p:spPr bwMode="white">
          <a:xfrm>
            <a:off x="4295775" y="2060575"/>
            <a:ext cx="3021965" cy="300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4"/>
            </p:custDataLst>
          </p:nvPr>
        </p:nvSpPr>
        <p:spPr bwMode="white">
          <a:xfrm>
            <a:off x="5807710" y="1557020"/>
            <a:ext cx="89598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5"/>
            </p:custDataLst>
          </p:nvPr>
        </p:nvSpPr>
        <p:spPr bwMode="white">
          <a:xfrm>
            <a:off x="7680325" y="2564765"/>
            <a:ext cx="3021965" cy="300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6"/>
            </p:custDataLst>
          </p:nvPr>
        </p:nvSpPr>
        <p:spPr bwMode="white">
          <a:xfrm>
            <a:off x="9192260" y="1557020"/>
            <a:ext cx="94615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9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2" name="矩形 31"/>
          <p:cNvSpPr/>
          <p:nvPr>
            <p:custDataLst>
              <p:tags r:id="rId2"/>
            </p:custDataLst>
          </p:nvPr>
        </p:nvSpPr>
        <p:spPr bwMode="white">
          <a:xfrm>
            <a:off x="695325" y="2060575"/>
            <a:ext cx="2672080" cy="232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white">
          <a:xfrm>
            <a:off x="2108835" y="1052830"/>
            <a:ext cx="92265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white">
          <a:xfrm>
            <a:off x="4151630" y="1988820"/>
            <a:ext cx="2707640" cy="248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5"/>
            </p:custDataLst>
          </p:nvPr>
        </p:nvSpPr>
        <p:spPr bwMode="white">
          <a:xfrm>
            <a:off x="5591810" y="972185"/>
            <a:ext cx="92265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6"/>
            </p:custDataLst>
          </p:nvPr>
        </p:nvSpPr>
        <p:spPr bwMode="white">
          <a:xfrm>
            <a:off x="7464425" y="1917065"/>
            <a:ext cx="2707640" cy="248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7"/>
            </p:custDataLst>
          </p:nvPr>
        </p:nvSpPr>
        <p:spPr bwMode="white">
          <a:xfrm>
            <a:off x="8760460" y="980440"/>
            <a:ext cx="92265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2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800000" cy="3091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1565" y="1764665"/>
            <a:ext cx="2118995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39255" y="1764665"/>
            <a:ext cx="2827655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1565" y="2232025"/>
            <a:ext cx="1418590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39255" y="2230120"/>
            <a:ext cx="335280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1565" y="2699385"/>
            <a:ext cx="718820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39255" y="2699385"/>
            <a:ext cx="1010920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39255" y="3179445"/>
            <a:ext cx="572770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90" b="21139"/>
          <a:stretch>
            <a:fillRect/>
          </a:stretch>
        </p:blipFill>
        <p:spPr>
          <a:xfrm>
            <a:off x="1055370" y="3789045"/>
            <a:ext cx="9829165" cy="2808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911225" y="4580890"/>
            <a:ext cx="3523615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983615" y="5085080"/>
            <a:ext cx="3523615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911225" y="5464810"/>
            <a:ext cx="3523615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white">
          <a:xfrm>
            <a:off x="767715" y="5949315"/>
            <a:ext cx="3523615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8"/>
            </p:custDataLst>
          </p:nvPr>
        </p:nvSpPr>
        <p:spPr bwMode="white">
          <a:xfrm>
            <a:off x="6096000" y="4488815"/>
            <a:ext cx="3523615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9"/>
            </p:custDataLst>
          </p:nvPr>
        </p:nvSpPr>
        <p:spPr bwMode="white">
          <a:xfrm>
            <a:off x="6024245" y="5013325"/>
            <a:ext cx="3523615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0"/>
            </p:custDataLst>
          </p:nvPr>
        </p:nvSpPr>
        <p:spPr bwMode="white">
          <a:xfrm>
            <a:off x="6311900" y="5537835"/>
            <a:ext cx="3523615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COMMONDATA" val="eyJoZGlkIjoiNTEyYTgwZDc2MTVhNmI4ZDExNmVhNDEzMDU1NTQ1MDU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2023-07-10T03:38:27Z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