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9595" y="2905125"/>
            <a:ext cx="59721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5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9210" y="1085215"/>
            <a:ext cx="26822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9500" y="1945005"/>
            <a:ext cx="13462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1125" y="5343525"/>
            <a:ext cx="90722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6093460"/>
            <a:ext cx="48228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9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0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853055"/>
            <a:ext cx="6885305" cy="395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5905" y="1186815"/>
            <a:ext cx="7683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2150" y="1982470"/>
            <a:ext cx="134493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8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0590" y="4825365"/>
            <a:ext cx="7962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6610" y="4825365"/>
            <a:ext cx="565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4205" y="4835525"/>
            <a:ext cx="5384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1005" y="4835525"/>
            <a:ext cx="5473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270" y="4825365"/>
            <a:ext cx="5562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3610" y="5467985"/>
            <a:ext cx="7607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4865" y="5467985"/>
            <a:ext cx="5562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8970" y="5467985"/>
            <a:ext cx="5118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71005" y="5467985"/>
            <a:ext cx="5473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0015" y="5467985"/>
            <a:ext cx="5651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6160" y="6105525"/>
            <a:ext cx="565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67885" y="6105525"/>
            <a:ext cx="5207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87060" y="6105525"/>
            <a:ext cx="565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72910" y="6108065"/>
            <a:ext cx="5295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81290" y="6105525"/>
            <a:ext cx="5207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9826625" cy="91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537335"/>
            <a:ext cx="6995160" cy="52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60" y="2637155"/>
            <a:ext cx="6062980" cy="416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8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219960"/>
            <a:ext cx="6590665" cy="451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