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5" r:id="rId5"/>
    <p:sldId id="334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8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355B3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40" y="42"/>
      </p:cViewPr>
      <p:guideLst>
        <p:guide orient="horz" pos="2188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23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tags" Target="../tags/tag3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7.xml"/><Relationship Id="rId4" Type="http://schemas.openxmlformats.org/officeDocument/2006/relationships/tags" Target="../tags/tag6.xml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1.xml"/><Relationship Id="rId4" Type="http://schemas.openxmlformats.org/officeDocument/2006/relationships/tags" Target="../tags/tag10.xml"/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17.xml"/><Relationship Id="rId6" Type="http://schemas.openxmlformats.org/officeDocument/2006/relationships/tags" Target="../tags/tag16.xml"/><Relationship Id="rId5" Type="http://schemas.openxmlformats.org/officeDocument/2006/relationships/tags" Target="../tags/tag15.xml"/><Relationship Id="rId4" Type="http://schemas.openxmlformats.org/officeDocument/2006/relationships/tags" Target="../tags/tag14.xml"/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22.xml"/><Relationship Id="rId5" Type="http://schemas.openxmlformats.org/officeDocument/2006/relationships/tags" Target="../tags/tag21.xml"/><Relationship Id="rId4" Type="http://schemas.openxmlformats.org/officeDocument/2006/relationships/tags" Target="../tags/tag20.xml"/><Relationship Id="rId3" Type="http://schemas.openxmlformats.org/officeDocument/2006/relationships/tags" Target="../tags/tag19.xml"/><Relationship Id="rId2" Type="http://schemas.openxmlformats.org/officeDocument/2006/relationships/image" Target="../media/image12.png"/><Relationship Id="rId1" Type="http://schemas.openxmlformats.org/officeDocument/2006/relationships/tags" Target="../tags/tag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96000" y="2461454"/>
            <a:ext cx="10800000" cy="1935091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298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062855" y="2316480"/>
            <a:ext cx="990600" cy="693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08600" y="3246120"/>
            <a:ext cx="1309370" cy="709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285740" y="4189730"/>
            <a:ext cx="1630680" cy="709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719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580765" y="2068195"/>
            <a:ext cx="1038860" cy="678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552825" y="3020695"/>
            <a:ext cx="1358265" cy="678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618990" y="3963670"/>
            <a:ext cx="1369695" cy="678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92600"/>
            <a:ext cx="904853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798695" y="5842000"/>
            <a:ext cx="1409700" cy="678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5291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287895" y="4485005"/>
            <a:ext cx="546100" cy="299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608955" y="5018405"/>
            <a:ext cx="608330" cy="728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3719830" y="6021070"/>
            <a:ext cx="989965" cy="632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764355"/>
            <a:ext cx="821106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07970" y="1052830"/>
            <a:ext cx="813435" cy="322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995295" y="1624965"/>
            <a:ext cx="607060" cy="668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06920" y="1685290"/>
            <a:ext cx="809625" cy="724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880485" y="2500630"/>
            <a:ext cx="464185" cy="511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178935" y="3284855"/>
            <a:ext cx="691515" cy="657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838325" y="4243070"/>
            <a:ext cx="514985" cy="483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638800" y="4050665"/>
            <a:ext cx="666750" cy="880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784850" y="5063490"/>
            <a:ext cx="930275" cy="471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431540" y="5873115"/>
            <a:ext cx="747395" cy="483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10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164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989"/>
          <a:stretch>
            <a:fillRect/>
          </a:stretch>
        </p:blipFill>
        <p:spPr>
          <a:xfrm>
            <a:off x="1631315" y="3068955"/>
            <a:ext cx="8425270" cy="34251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868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2567305" y="1124585"/>
            <a:ext cx="1339850" cy="1376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3"/>
            </p:custDataLst>
          </p:nvPr>
        </p:nvSpPr>
        <p:spPr bwMode="white">
          <a:xfrm>
            <a:off x="7536180" y="980440"/>
            <a:ext cx="1339850" cy="1376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4"/>
            </p:custDataLst>
          </p:nvPr>
        </p:nvSpPr>
        <p:spPr bwMode="white">
          <a:xfrm>
            <a:off x="2711450" y="2708910"/>
            <a:ext cx="1339850" cy="1376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5"/>
            </p:custDataLst>
          </p:nvPr>
        </p:nvSpPr>
        <p:spPr bwMode="white">
          <a:xfrm>
            <a:off x="7536180" y="2501265"/>
            <a:ext cx="1852295" cy="1376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820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2423795" y="4220845"/>
            <a:ext cx="1339850" cy="1376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3"/>
            </p:custDataLst>
          </p:nvPr>
        </p:nvSpPr>
        <p:spPr bwMode="white">
          <a:xfrm>
            <a:off x="7247890" y="4220845"/>
            <a:ext cx="1339850" cy="1376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4"/>
            </p:custDataLst>
          </p:nvPr>
        </p:nvSpPr>
        <p:spPr bwMode="white">
          <a:xfrm>
            <a:off x="2639695" y="5737860"/>
            <a:ext cx="1339850" cy="916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5"/>
            </p:custDataLst>
          </p:nvPr>
        </p:nvSpPr>
        <p:spPr bwMode="white">
          <a:xfrm>
            <a:off x="7392035" y="5733415"/>
            <a:ext cx="1339850" cy="916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131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491605" y="2078355"/>
            <a:ext cx="1705610" cy="751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91605" y="3021965"/>
            <a:ext cx="2835275" cy="751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472555" y="4039870"/>
            <a:ext cx="1477010" cy="626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472555" y="4983480"/>
            <a:ext cx="1457960" cy="626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090" y="980255"/>
            <a:ext cx="10800000" cy="45134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2629535" y="3429000"/>
            <a:ext cx="1050925" cy="1042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3"/>
            </p:custDataLst>
          </p:nvPr>
        </p:nvSpPr>
        <p:spPr bwMode="white">
          <a:xfrm>
            <a:off x="5520055" y="3429000"/>
            <a:ext cx="1050925" cy="1042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4"/>
            </p:custDataLst>
          </p:nvPr>
        </p:nvSpPr>
        <p:spPr bwMode="white">
          <a:xfrm>
            <a:off x="8976360" y="3429000"/>
            <a:ext cx="1050925" cy="1042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5"/>
            </p:custDataLst>
          </p:nvPr>
        </p:nvSpPr>
        <p:spPr bwMode="white">
          <a:xfrm>
            <a:off x="2567305" y="4509135"/>
            <a:ext cx="1113155" cy="1042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6"/>
            </p:custDataLst>
          </p:nvPr>
        </p:nvSpPr>
        <p:spPr bwMode="white">
          <a:xfrm>
            <a:off x="5447665" y="4509135"/>
            <a:ext cx="1123315" cy="1042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7"/>
            </p:custDataLst>
          </p:nvPr>
        </p:nvSpPr>
        <p:spPr bwMode="white">
          <a:xfrm>
            <a:off x="8949055" y="4509135"/>
            <a:ext cx="1109980" cy="1042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551180" y="1052830"/>
            <a:ext cx="10800000" cy="4953646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3791585" y="3429000"/>
            <a:ext cx="4104005" cy="1872615"/>
          </a:xfrm>
          <a:prstGeom prst="line">
            <a:avLst/>
          </a:prstGeom>
          <a:ln w="19050">
            <a:solidFill>
              <a:srgbClr val="F355B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>
            <p:custDataLst>
              <p:tags r:id="rId3"/>
            </p:custDataLst>
          </p:nvPr>
        </p:nvCxnSpPr>
        <p:spPr>
          <a:xfrm>
            <a:off x="1758315" y="3556000"/>
            <a:ext cx="4248150" cy="1944370"/>
          </a:xfrm>
          <a:prstGeom prst="line">
            <a:avLst/>
          </a:prstGeom>
          <a:ln w="19050">
            <a:solidFill>
              <a:srgbClr val="F355B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>
            <p:custDataLst>
              <p:tags r:id="rId4"/>
            </p:custDataLst>
          </p:nvPr>
        </p:nvCxnSpPr>
        <p:spPr>
          <a:xfrm flipV="1">
            <a:off x="1415415" y="3429000"/>
            <a:ext cx="4464050" cy="1800225"/>
          </a:xfrm>
          <a:prstGeom prst="line">
            <a:avLst/>
          </a:prstGeom>
          <a:ln w="19050">
            <a:solidFill>
              <a:srgbClr val="F355B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>
            <p:custDataLst>
              <p:tags r:id="rId5"/>
            </p:custDataLst>
          </p:nvPr>
        </p:nvCxnSpPr>
        <p:spPr>
          <a:xfrm flipH="1" flipV="1">
            <a:off x="8039735" y="3429000"/>
            <a:ext cx="2520315" cy="1872615"/>
          </a:xfrm>
          <a:prstGeom prst="line">
            <a:avLst/>
          </a:prstGeom>
          <a:ln w="19050">
            <a:solidFill>
              <a:srgbClr val="F355B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>
            <p:custDataLst>
              <p:tags r:id="rId6"/>
            </p:custDataLst>
          </p:nvPr>
        </p:nvCxnSpPr>
        <p:spPr>
          <a:xfrm flipV="1">
            <a:off x="3719195" y="3429000"/>
            <a:ext cx="6840855" cy="1800225"/>
          </a:xfrm>
          <a:prstGeom prst="line">
            <a:avLst/>
          </a:prstGeom>
          <a:ln w="19050">
            <a:solidFill>
              <a:srgbClr val="F355B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COMMONDATA" val="eyJoZGlkIjoiMWU5NTkzNjQ2NzQyNDFkNzhmODUwZGZiNTQ0ZGRhZjMifQ==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2023-07-10T14:26:54Z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