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3070" y="2914650"/>
            <a:ext cx="113252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0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8755" y="2986746"/>
            <a:ext cx="283945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2025" y="2986746"/>
            <a:ext cx="283945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0133" y="2986746"/>
            <a:ext cx="492729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0195" y="2915285"/>
            <a:ext cx="12992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4290" y="5476240"/>
            <a:ext cx="397510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4290" y="6151245"/>
            <a:ext cx="49606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31990" y="5445125"/>
            <a:ext cx="3027045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10885" y="5512435"/>
            <a:ext cx="14859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1685" y="1759585"/>
            <a:ext cx="146431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6570" y="4229100"/>
            <a:ext cx="18034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7015" y="5841365"/>
            <a:ext cx="17741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80255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230" y="4079875"/>
            <a:ext cx="276860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7140" y="2063750"/>
            <a:ext cx="510159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5455" y="3099435"/>
            <a:ext cx="277050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450" y="3717290"/>
            <a:ext cx="254190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7140" y="4653280"/>
            <a:ext cx="551307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2655" y="3070225"/>
            <a:ext cx="420751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3320" y="2783840"/>
            <a:ext cx="39712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3610610"/>
            <a:ext cx="52971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163320" y="4437380"/>
            <a:ext cx="52971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127125" y="5300980"/>
            <a:ext cx="52971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055370" y="6093460"/>
            <a:ext cx="877252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230" y="2920365"/>
            <a:ext cx="586676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3995003"/>
            <a:ext cx="2704761" cy="5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3520" y="3860800"/>
            <a:ext cx="51841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4839813"/>
            <a:ext cx="1619047" cy="49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2023-07-10T09:58:14Z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