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02" r:id="rId3"/>
    <p:sldId id="324" r:id="rId4"/>
    <p:sldId id="331" r:id="rId5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57575" y="2919095"/>
            <a:ext cx="527685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43400"/>
            <a:ext cx="66252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10505" y="3918585"/>
            <a:ext cx="175260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27655" y="4580890"/>
            <a:ext cx="92900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10505" y="5240655"/>
            <a:ext cx="175260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53230" y="5901055"/>
            <a:ext cx="74803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60850" y="2975610"/>
            <a:ext cx="75946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0010" y="5620385"/>
            <a:ext cx="1931670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532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80985" y="2733675"/>
            <a:ext cx="57277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13345" y="4018280"/>
            <a:ext cx="84201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8265" y="6149340"/>
            <a:ext cx="85852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40585" y="5401945"/>
            <a:ext cx="357886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3475" y="5348605"/>
            <a:ext cx="4987290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24965" y="4017645"/>
            <a:ext cx="571563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965" y="4859020"/>
            <a:ext cx="462534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4165" y="5626735"/>
            <a:ext cx="742569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1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69390" y="3373120"/>
            <a:ext cx="452437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7780" y="4121785"/>
            <a:ext cx="458597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6840" y="4856480"/>
            <a:ext cx="507492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1905" y="5466715"/>
            <a:ext cx="305689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440" y="3459480"/>
            <a:ext cx="336677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3540" y="4287520"/>
            <a:ext cx="402082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660" y="5085080"/>
            <a:ext cx="6142990" cy="155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745"/>
            <a:ext cx="7916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64945" y="3575050"/>
            <a:ext cx="292481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4945" y="4218940"/>
            <a:ext cx="305117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2405" y="4814570"/>
            <a:ext cx="3702050" cy="113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78915" y="6144895"/>
            <a:ext cx="542798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2023-07-10T06:32:14Z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