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9" r:id="rId15"/>
    <p:sldId id="327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7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8.png"/><Relationship Id="rId2" Type="http://schemas.openxmlformats.org/officeDocument/2006/relationships/tags" Target="../tags/tag15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20.png"/><Relationship Id="rId2" Type="http://schemas.openxmlformats.org/officeDocument/2006/relationships/tags" Target="../tags/tag20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94" b="56143"/>
          <a:stretch>
            <a:fillRect/>
          </a:stretch>
        </p:blipFill>
        <p:spPr>
          <a:xfrm>
            <a:off x="3444240" y="3064828"/>
            <a:ext cx="5303520" cy="72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7720" y="3784600"/>
            <a:ext cx="93027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4690" y="3784600"/>
            <a:ext cx="48514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8165" y="3784600"/>
            <a:ext cx="63690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46600" y="4465955"/>
            <a:ext cx="106172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0545" y="4465955"/>
            <a:ext cx="77851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03385" y="4465955"/>
            <a:ext cx="93027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7010" y="2422525"/>
            <a:ext cx="37909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2970" y="2407920"/>
            <a:ext cx="113728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7415" y="2407920"/>
            <a:ext cx="151638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13175" y="3096260"/>
            <a:ext cx="80518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9615" y="3093720"/>
            <a:ext cx="146875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80730" y="3093720"/>
            <a:ext cx="182435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78885" y="3794760"/>
            <a:ext cx="85280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67705" y="3792220"/>
            <a:ext cx="153987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38820" y="3792220"/>
            <a:ext cx="189547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052645"/>
            <a:ext cx="10800000" cy="142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852870"/>
            <a:ext cx="10800000" cy="145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839470" y="1557020"/>
            <a:ext cx="596265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767715" y="2132965"/>
            <a:ext cx="596265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695325" y="3357245"/>
            <a:ext cx="907669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695325" y="3933190"/>
            <a:ext cx="907669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2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790" y="1967230"/>
            <a:ext cx="952246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265" y="2493010"/>
            <a:ext cx="978979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12915"/>
            <a:ext cx="10800000" cy="251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4037965" y="3764915"/>
            <a:ext cx="76200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7904480" y="3764915"/>
            <a:ext cx="75247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4599940" y="4267200"/>
            <a:ext cx="75247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9009380" y="4267200"/>
            <a:ext cx="74295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5428615" y="4782820"/>
            <a:ext cx="322834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5152390" y="5288915"/>
            <a:ext cx="158115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940" y="2507615"/>
            <a:ext cx="974280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465" y="3093720"/>
            <a:ext cx="1016317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0060" y="1406525"/>
            <a:ext cx="132588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5900" y="1452245"/>
            <a:ext cx="39751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51100" y="4747895"/>
            <a:ext cx="59436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4975" y="4637405"/>
            <a:ext cx="67373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16340" y="4699000"/>
            <a:ext cx="67881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75230" y="5497195"/>
            <a:ext cx="54927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01005" y="5497195"/>
            <a:ext cx="71501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68410" y="5497195"/>
            <a:ext cx="52768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8615" y="1026160"/>
            <a:ext cx="47053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0755" y="1026160"/>
            <a:ext cx="47053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4775" y="1519555"/>
            <a:ext cx="85852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55160" y="1519555"/>
            <a:ext cx="154432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4125" y="1517650"/>
            <a:ext cx="157099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81655" y="2774315"/>
            <a:ext cx="42037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20005" y="2773680"/>
            <a:ext cx="39560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86930" y="2776220"/>
            <a:ext cx="38671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81745" y="2773680"/>
            <a:ext cx="37782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34860" y="3973830"/>
            <a:ext cx="95821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23095" y="3916680"/>
            <a:ext cx="158051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1560" y="4438650"/>
            <a:ext cx="33591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990" y="1532255"/>
            <a:ext cx="53721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2595" y="1532255"/>
            <a:ext cx="70929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0205" y="2038350"/>
            <a:ext cx="67691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9720" y="2038350"/>
            <a:ext cx="54800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4030" y="2544445"/>
            <a:ext cx="70929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72170" y="2544445"/>
            <a:ext cx="70929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75460" y="3644900"/>
            <a:ext cx="312420" cy="3536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>
            <p:custDataLst>
              <p:tags r:id="rId2"/>
            </p:custDataLst>
          </p:nvPr>
        </p:nvSpPr>
        <p:spPr>
          <a:xfrm>
            <a:off x="5304155" y="3644900"/>
            <a:ext cx="312420" cy="3536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5" name="椭圆 14"/>
          <p:cNvSpPr/>
          <p:nvPr>
            <p:custDataLst>
              <p:tags r:id="rId3"/>
            </p:custDataLst>
          </p:nvPr>
        </p:nvSpPr>
        <p:spPr>
          <a:xfrm>
            <a:off x="8616315" y="3644900"/>
            <a:ext cx="312420" cy="3536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15250"/>
            <a:ext cx="10800000" cy="219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2472380" y="4965431"/>
            <a:ext cx="200000" cy="2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5748571" y="4955879"/>
            <a:ext cx="200000" cy="21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white">
          <a:xfrm>
            <a:off x="8472380" y="4955879"/>
            <a:ext cx="200000" cy="21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9"/>
            </p:custDataLst>
          </p:nvPr>
        </p:nvSpPr>
        <p:spPr bwMode="white">
          <a:xfrm>
            <a:off x="9729470" y="5411470"/>
            <a:ext cx="78105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0"/>
            </p:custDataLst>
          </p:nvPr>
        </p:nvSpPr>
        <p:spPr bwMode="white">
          <a:xfrm>
            <a:off x="2282190" y="5917565"/>
            <a:ext cx="75247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2" grpId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7210" y="1522095"/>
            <a:ext cx="37338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7690" y="2096135"/>
            <a:ext cx="33718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37850" y="2611755"/>
            <a:ext cx="32512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7210" y="3067050"/>
            <a:ext cx="37338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37850" y="3643630"/>
            <a:ext cx="32512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2845" y="1484630"/>
            <a:ext cx="39116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5250" y="2535555"/>
            <a:ext cx="58166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8290" y="1099185"/>
            <a:ext cx="46609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5365" y="2190750"/>
            <a:ext cx="50292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1040" y="3234690"/>
            <a:ext cx="46609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6145"/>
            <a:ext cx="10800000" cy="307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9430" y="2310130"/>
            <a:ext cx="61468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7142" y="2281250"/>
            <a:ext cx="1409523" cy="267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9047" y="2796952"/>
            <a:ext cx="866666" cy="267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8095" y="2825603"/>
            <a:ext cx="761904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0765" y="3796665"/>
            <a:ext cx="159067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8630" y="3796665"/>
            <a:ext cx="117157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86495" y="3796665"/>
            <a:ext cx="131445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166"/>
          <a:stretch>
            <a:fillRect/>
          </a:stretch>
        </p:blipFill>
        <p:spPr>
          <a:xfrm>
            <a:off x="1055370" y="4293235"/>
            <a:ext cx="10800080" cy="100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2674620" y="4909185"/>
            <a:ext cx="102870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6188710" y="4909185"/>
            <a:ext cx="116205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9140825" y="4909185"/>
            <a:ext cx="144780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96"/>
          <a:stretch>
            <a:fillRect/>
          </a:stretch>
        </p:blipFill>
        <p:spPr>
          <a:xfrm>
            <a:off x="543560" y="1268280"/>
            <a:ext cx="10800080" cy="151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2923990"/>
            <a:ext cx="10800000" cy="100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2277110"/>
            <a:ext cx="416560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198245" y="3429000"/>
            <a:ext cx="430847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NTEyYTgwZDc2MTVhNmI4ZDExNmVhNDEzMDU1NTQ1MD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2023-07-10T01:48:48Z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