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61995" y="2976245"/>
            <a:ext cx="56673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4265"/>
            <a:ext cx="775398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10410"/>
            <a:ext cx="48177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926080"/>
            <a:ext cx="901255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920490"/>
            <a:ext cx="50025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747895"/>
            <a:ext cx="737489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50425" y="4043045"/>
            <a:ext cx="122555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0795" y="5035550"/>
            <a:ext cx="98552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4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2805" y="1866265"/>
            <a:ext cx="139065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1100" y="1882140"/>
            <a:ext cx="48196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6465" y="5193030"/>
            <a:ext cx="84709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1295" y="1966595"/>
            <a:ext cx="10198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9925" y="2773045"/>
            <a:ext cx="50101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780" y="3592830"/>
            <a:ext cx="97663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2060" y="4390390"/>
            <a:ext cx="187452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72145" y="5219065"/>
            <a:ext cx="52641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2305" y="6017895"/>
            <a:ext cx="47498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0385" y="2430780"/>
            <a:ext cx="161544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8510" y="3422650"/>
            <a:ext cx="193040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9010" y="4414520"/>
            <a:ext cx="37084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7300" y="5418455"/>
            <a:ext cx="63246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770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5177" y="2371595"/>
            <a:ext cx="516937" cy="37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7140" y="3591560"/>
            <a:ext cx="43053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0373" y="4725607"/>
            <a:ext cx="508322" cy="37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9295" y="5857875"/>
            <a:ext cx="43053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7160" y="4008755"/>
            <a:ext cx="551180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1290" y="4909185"/>
            <a:ext cx="489204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1760" y="5824220"/>
            <a:ext cx="663956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621030"/>
            <a:ext cx="8705850" cy="332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933190"/>
            <a:ext cx="8705850" cy="279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71270" y="3860800"/>
            <a:ext cx="728916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983615" y="4792980"/>
            <a:ext cx="728916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67080" y="5488940"/>
            <a:ext cx="728916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127125" y="6184900"/>
            <a:ext cx="728916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965" y="3088640"/>
            <a:ext cx="545973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965" y="3998595"/>
            <a:ext cx="627126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4490" y="4916170"/>
            <a:ext cx="515810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2023-07-10T06:46:36Z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