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4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314575" y="2838450"/>
            <a:ext cx="7562850" cy="1181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1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15440" y="2963545"/>
            <a:ext cx="5406390" cy="823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15440" y="3952240"/>
            <a:ext cx="4831080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34490" y="4780280"/>
            <a:ext cx="7376160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89436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08760" y="4641850"/>
            <a:ext cx="4863465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08760" y="5344160"/>
            <a:ext cx="7326630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24635" y="5970270"/>
            <a:ext cx="6777990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10800000" cy="5609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2549525" y="5661025"/>
            <a:ext cx="2657475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3"/>
            </p:custDataLst>
          </p:nvPr>
        </p:nvSpPr>
        <p:spPr bwMode="white">
          <a:xfrm>
            <a:off x="8112125" y="5661025"/>
            <a:ext cx="3627120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6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2900680" y="4832985"/>
            <a:ext cx="2495550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072130" y="5414645"/>
            <a:ext cx="461010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703705" y="2853055"/>
            <a:ext cx="2657475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3"/>
            </p:custDataLst>
          </p:nvPr>
        </p:nvSpPr>
        <p:spPr bwMode="white">
          <a:xfrm>
            <a:off x="7103745" y="2853055"/>
            <a:ext cx="2657475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2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2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6355" y="3429000"/>
            <a:ext cx="4006215" cy="2435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5807710" y="3573145"/>
            <a:ext cx="5241925" cy="2419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3"/>
            </p:custDataLst>
          </p:nvPr>
        </p:nvSpPr>
        <p:spPr bwMode="white">
          <a:xfrm>
            <a:off x="4367530" y="2493010"/>
            <a:ext cx="2303780" cy="782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90698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563245" y="1844675"/>
            <a:ext cx="3453130" cy="191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>
            <p:custDataLst>
              <p:tags r:id="rId3"/>
            </p:custDataLst>
          </p:nvPr>
        </p:nvSpPr>
        <p:spPr bwMode="white">
          <a:xfrm>
            <a:off x="4223385" y="1917065"/>
            <a:ext cx="4991735" cy="2125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>
            <p:custDataLst>
              <p:tags r:id="rId4"/>
            </p:custDataLst>
          </p:nvPr>
        </p:nvSpPr>
        <p:spPr bwMode="white">
          <a:xfrm>
            <a:off x="2783840" y="1052830"/>
            <a:ext cx="1971040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>
            <p:custDataLst>
              <p:tags r:id="rId5"/>
            </p:custDataLst>
          </p:nvPr>
        </p:nvSpPr>
        <p:spPr bwMode="white">
          <a:xfrm>
            <a:off x="479425" y="4797425"/>
            <a:ext cx="3453130" cy="191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>
            <p:custDataLst>
              <p:tags r:id="rId6"/>
            </p:custDataLst>
          </p:nvPr>
        </p:nvSpPr>
        <p:spPr bwMode="white">
          <a:xfrm>
            <a:off x="4223385" y="4725035"/>
            <a:ext cx="4676775" cy="191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>
            <p:custDataLst>
              <p:tags r:id="rId7"/>
            </p:custDataLst>
          </p:nvPr>
        </p:nvSpPr>
        <p:spPr bwMode="white">
          <a:xfrm>
            <a:off x="2423795" y="4077335"/>
            <a:ext cx="2169160" cy="48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9" grpId="0" bldLvl="0" animBg="1"/>
      <p:bldP spid="50" grpId="0" bldLvl="0" animBg="1"/>
      <p:bldP spid="51" grpId="0" bldLvl="0" animBg="1"/>
      <p:bldP spid="52" grpId="0" bldLvl="0" animBg="1"/>
      <p:bldP spid="5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54"/>
          <a:stretch>
            <a:fillRect/>
          </a:stretch>
        </p:blipFill>
        <p:spPr>
          <a:xfrm>
            <a:off x="720090" y="980625"/>
            <a:ext cx="10458450" cy="5399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68450" y="4029075"/>
            <a:ext cx="6745605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52880" y="4897120"/>
            <a:ext cx="508254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25270" y="5816600"/>
            <a:ext cx="5629910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980255"/>
            <a:ext cx="10800000" cy="4674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7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60780"/>
            <a:ext cx="4907915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2022475"/>
            <a:ext cx="464820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835275"/>
            <a:ext cx="9960610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3687445"/>
            <a:ext cx="3154045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3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7315" y="2891155"/>
            <a:ext cx="4745990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77315" y="3729355"/>
            <a:ext cx="4479290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96365" y="4556125"/>
            <a:ext cx="7900670" cy="69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COMMONDATA" val="eyJoZGlkIjoiNTEyYTgwZDc2MTVhNmI4ZDExNmVhNDEzMDU1NTQ1MDU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.</cp:lastModifiedBy>
  <cp:revision>62</cp:revision>
  <dcterms:created xsi:type="dcterms:W3CDTF">2015-09-16T06:44:00Z</dcterms:created>
  <dcterms:modified xsi:type="dcterms:W3CDTF">2023-07-10T08:11:16Z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