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1D6B3B0-64D2-4FEC-9345-CB58A4496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313" y="2394451"/>
            <a:ext cx="10718959" cy="80618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071A88D-D4B7-4877-8560-AAD47A9C3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573016"/>
            <a:ext cx="8014097" cy="8960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1F5AB-3982-4AEB-A87E-8C2336576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0E4DA8-4F9C-3C4A-BB1E-EFF80B9E738C}"/>
              </a:ext>
            </a:extLst>
          </p:cNvPr>
          <p:cNvSpPr/>
          <p:nvPr/>
        </p:nvSpPr>
        <p:spPr bwMode="white">
          <a:xfrm>
            <a:off x="2529523" y="1963846"/>
            <a:ext cx="847619" cy="4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EA9746-9379-FF76-E1E4-FF3D151BB51F}"/>
              </a:ext>
            </a:extLst>
          </p:cNvPr>
          <p:cNvSpPr/>
          <p:nvPr/>
        </p:nvSpPr>
        <p:spPr bwMode="white">
          <a:xfrm>
            <a:off x="5577142" y="1963846"/>
            <a:ext cx="790476" cy="4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603109-6DC1-A5AD-B3FE-A5E156434BFB}"/>
              </a:ext>
            </a:extLst>
          </p:cNvPr>
          <p:cNvSpPr/>
          <p:nvPr/>
        </p:nvSpPr>
        <p:spPr bwMode="white">
          <a:xfrm>
            <a:off x="4348571" y="2164123"/>
            <a:ext cx="247619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B5DD7B-3A70-05B4-B179-C77D4EA8BF91}"/>
              </a:ext>
            </a:extLst>
          </p:cNvPr>
          <p:cNvSpPr/>
          <p:nvPr/>
        </p:nvSpPr>
        <p:spPr bwMode="white">
          <a:xfrm>
            <a:off x="3700952" y="3575597"/>
            <a:ext cx="1209523" cy="42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D2DAA7-6B7F-2995-D503-A332202A58A8}"/>
              </a:ext>
            </a:extLst>
          </p:cNvPr>
          <p:cNvSpPr/>
          <p:nvPr/>
        </p:nvSpPr>
        <p:spPr bwMode="white">
          <a:xfrm>
            <a:off x="3281904" y="5311328"/>
            <a:ext cx="1000000" cy="30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D5FBB01-E155-4BA8-BE49-F3326E9A5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818" y="3392814"/>
            <a:ext cx="2497461" cy="101189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08866AD-2A0E-4E4A-911B-9E3631F97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5013176"/>
            <a:ext cx="1982838" cy="101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7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C489E-0CE9-6859-074D-5D47F3886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1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D4E648-1A28-F963-BC8F-4EB077FA042C}"/>
              </a:ext>
            </a:extLst>
          </p:cNvPr>
          <p:cNvSpPr/>
          <p:nvPr/>
        </p:nvSpPr>
        <p:spPr bwMode="white">
          <a:xfrm>
            <a:off x="1776120" y="3186782"/>
            <a:ext cx="265985" cy="27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BBD7D1-BA59-04CE-AFB8-F10D3195F53E}"/>
              </a:ext>
            </a:extLst>
          </p:cNvPr>
          <p:cNvSpPr/>
          <p:nvPr/>
        </p:nvSpPr>
        <p:spPr bwMode="white">
          <a:xfrm>
            <a:off x="1791766" y="3945913"/>
            <a:ext cx="242516" cy="2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BE95EE-19DA-6BC8-3961-B69FBC3CDC07}"/>
              </a:ext>
            </a:extLst>
          </p:cNvPr>
          <p:cNvSpPr/>
          <p:nvPr/>
        </p:nvSpPr>
        <p:spPr bwMode="white">
          <a:xfrm>
            <a:off x="1752650" y="4697217"/>
            <a:ext cx="312924" cy="2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7D8E1A-9D5A-4377-BBFB-B0D13F2A3ADA}"/>
              </a:ext>
            </a:extLst>
          </p:cNvPr>
          <p:cNvSpPr/>
          <p:nvPr/>
        </p:nvSpPr>
        <p:spPr bwMode="white">
          <a:xfrm>
            <a:off x="1776120" y="5440695"/>
            <a:ext cx="265985" cy="28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10E169-3C49-7549-EE63-A85FE608AD08}"/>
              </a:ext>
            </a:extLst>
          </p:cNvPr>
          <p:cNvSpPr/>
          <p:nvPr/>
        </p:nvSpPr>
        <p:spPr bwMode="white">
          <a:xfrm>
            <a:off x="1791766" y="6192000"/>
            <a:ext cx="242516" cy="26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0C96A-B13B-2B53-6209-55FC92F0A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54AC1E-EE3A-00D2-D125-10F067ACDA14}"/>
              </a:ext>
            </a:extLst>
          </p:cNvPr>
          <p:cNvSpPr/>
          <p:nvPr/>
        </p:nvSpPr>
        <p:spPr bwMode="white">
          <a:xfrm>
            <a:off x="2005714" y="2943929"/>
            <a:ext cx="295238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172BA4-9977-49D2-9EDC-F192A2D4ACB4}"/>
              </a:ext>
            </a:extLst>
          </p:cNvPr>
          <p:cNvSpPr/>
          <p:nvPr/>
        </p:nvSpPr>
        <p:spPr bwMode="white">
          <a:xfrm>
            <a:off x="1958095" y="5125436"/>
            <a:ext cx="371428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6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3FEC2-DDF4-9A77-E66E-0AF6C3D9F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670ED-A06A-B6AD-5791-779215719682}"/>
              </a:ext>
            </a:extLst>
          </p:cNvPr>
          <p:cNvSpPr/>
          <p:nvPr/>
        </p:nvSpPr>
        <p:spPr bwMode="white">
          <a:xfrm>
            <a:off x="1234285" y="1973963"/>
            <a:ext cx="323809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F8FE23-FAF4-F1D1-9433-8521C528C5A9}"/>
              </a:ext>
            </a:extLst>
          </p:cNvPr>
          <p:cNvSpPr/>
          <p:nvPr/>
        </p:nvSpPr>
        <p:spPr bwMode="white">
          <a:xfrm>
            <a:off x="1224761" y="4149655"/>
            <a:ext cx="323809" cy="34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27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EE0CE-6047-9177-D66D-EB9F55A104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1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10BDB2-F690-C4F3-CBB6-779B1DE8797B}"/>
              </a:ext>
            </a:extLst>
          </p:cNvPr>
          <p:cNvSpPr/>
          <p:nvPr/>
        </p:nvSpPr>
        <p:spPr bwMode="white">
          <a:xfrm>
            <a:off x="1986666" y="2363050"/>
            <a:ext cx="323809" cy="33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43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F601A-02E1-7384-8103-00718AF44B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EE6DE2-31EE-A115-6A4A-76CDF62E1988}"/>
              </a:ext>
            </a:extLst>
          </p:cNvPr>
          <p:cNvSpPr/>
          <p:nvPr/>
        </p:nvSpPr>
        <p:spPr bwMode="white">
          <a:xfrm>
            <a:off x="1196190" y="1048265"/>
            <a:ext cx="380952" cy="3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AE9890-1210-8B99-85BA-424FFF8FBC1B}"/>
              </a:ext>
            </a:extLst>
          </p:cNvPr>
          <p:cNvSpPr/>
          <p:nvPr/>
        </p:nvSpPr>
        <p:spPr bwMode="white">
          <a:xfrm>
            <a:off x="1243809" y="3183711"/>
            <a:ext cx="295238" cy="33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D65008-370C-86D8-A99F-9EB6C794A568}"/>
              </a:ext>
            </a:extLst>
          </p:cNvPr>
          <p:cNvSpPr/>
          <p:nvPr/>
        </p:nvSpPr>
        <p:spPr bwMode="white">
          <a:xfrm>
            <a:off x="1196190" y="4604163"/>
            <a:ext cx="371428" cy="33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58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BAC8A-CE0A-AFCB-7671-750FA3434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BCE9DE-3F42-4EA4-003C-7604D99E5500}"/>
              </a:ext>
            </a:extLst>
          </p:cNvPr>
          <p:cNvSpPr/>
          <p:nvPr/>
        </p:nvSpPr>
        <p:spPr bwMode="white">
          <a:xfrm>
            <a:off x="2700952" y="2248419"/>
            <a:ext cx="1000000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0559C5-568E-BF30-098F-926CD5DC2999}"/>
              </a:ext>
            </a:extLst>
          </p:cNvPr>
          <p:cNvSpPr/>
          <p:nvPr/>
        </p:nvSpPr>
        <p:spPr bwMode="white">
          <a:xfrm>
            <a:off x="5375920" y="3861048"/>
            <a:ext cx="1010746" cy="49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52B30F7-D110-43D9-8F8F-46D8552962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952" y="2817760"/>
            <a:ext cx="1772608" cy="101189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A87C2E7-BC6E-49F0-8042-DD11DD306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630426"/>
            <a:ext cx="1976225" cy="101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D5A57-E3EB-F66C-6222-864B28F2C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63B90-51FF-4671-A854-9DE38065F886}"/>
              </a:ext>
            </a:extLst>
          </p:cNvPr>
          <p:cNvSpPr/>
          <p:nvPr/>
        </p:nvSpPr>
        <p:spPr bwMode="white">
          <a:xfrm>
            <a:off x="4634285" y="1076949"/>
            <a:ext cx="1047619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4F0507-2E67-05A5-874A-8CC40088988A}"/>
              </a:ext>
            </a:extLst>
          </p:cNvPr>
          <p:cNvSpPr/>
          <p:nvPr/>
        </p:nvSpPr>
        <p:spPr bwMode="white">
          <a:xfrm>
            <a:off x="6139047" y="2870631"/>
            <a:ext cx="695238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30AE371-BAB2-4096-B5CB-A9A3963600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1772816"/>
            <a:ext cx="1923959" cy="101189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F9C8585-7054-4FDE-B95C-C8E6141EE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5" y="3585526"/>
            <a:ext cx="1923959" cy="101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4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A5E3F-F83E-64A7-A58C-9012A10964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D0C10D-0850-3C22-039E-796C6D9471D4}"/>
              </a:ext>
            </a:extLst>
          </p:cNvPr>
          <p:cNvSpPr/>
          <p:nvPr/>
        </p:nvSpPr>
        <p:spPr bwMode="white">
          <a:xfrm>
            <a:off x="2434285" y="3867611"/>
            <a:ext cx="5000000" cy="40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1D103E-50DA-3AE7-B64E-D64FCEDCF953}"/>
              </a:ext>
            </a:extLst>
          </p:cNvPr>
          <p:cNvSpPr/>
          <p:nvPr/>
        </p:nvSpPr>
        <p:spPr bwMode="white">
          <a:xfrm>
            <a:off x="4539047" y="5382092"/>
            <a:ext cx="1047619" cy="4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45C463-5A16-BD6E-C68D-6BD0A1FE1114}"/>
              </a:ext>
            </a:extLst>
          </p:cNvPr>
          <p:cNvSpPr/>
          <p:nvPr/>
        </p:nvSpPr>
        <p:spPr bwMode="white">
          <a:xfrm>
            <a:off x="7234285" y="5382092"/>
            <a:ext cx="600000" cy="4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