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AD84B9-D205-42F0-A78C-AFB5FE25B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2914650"/>
            <a:ext cx="637222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D4896-D4A5-22AA-7546-910CE94A2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06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B1D3E5-68E5-4692-8137-FD16058C0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64000"/>
            <a:ext cx="9721080" cy="59671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FD6ED04-2B97-4740-B99B-EC642D3EA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130641"/>
            <a:ext cx="9721080" cy="59671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447936C-403D-4D4C-AED1-22D885442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219" y="4497282"/>
            <a:ext cx="9721080" cy="5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58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5AB82-2E4F-87B9-A0E3-05374388A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68902E-47B9-1730-AFC8-A06D7BF647F4}"/>
              </a:ext>
            </a:extLst>
          </p:cNvPr>
          <p:cNvSpPr/>
          <p:nvPr/>
        </p:nvSpPr>
        <p:spPr bwMode="white">
          <a:xfrm>
            <a:off x="2015238" y="3552952"/>
            <a:ext cx="83809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22D96D-3319-2E06-FAAA-7DB81731EFF9}"/>
              </a:ext>
            </a:extLst>
          </p:cNvPr>
          <p:cNvSpPr/>
          <p:nvPr/>
        </p:nvSpPr>
        <p:spPr bwMode="white">
          <a:xfrm>
            <a:off x="3586666" y="4248190"/>
            <a:ext cx="676190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C31FC6-0CC5-4C96-A10C-F06F91B63E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65"/>
          <a:stretch/>
        </p:blipFill>
        <p:spPr>
          <a:xfrm>
            <a:off x="5886000" y="2783008"/>
            <a:ext cx="1940817" cy="6459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7F4808A-3942-4A06-A979-E1EDC323A4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65"/>
          <a:stretch/>
        </p:blipFill>
        <p:spPr>
          <a:xfrm>
            <a:off x="4980052" y="3429000"/>
            <a:ext cx="2412092" cy="6459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5BC4130-70CC-4BD3-A16D-11DCFC68D2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565"/>
          <a:stretch/>
        </p:blipFill>
        <p:spPr>
          <a:xfrm>
            <a:off x="8456319" y="3429000"/>
            <a:ext cx="2104177" cy="64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5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6C432-4489-265E-8010-94D91886D8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924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957F8-E28E-FCB6-33B2-7C1799E7E5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B3FB5-24E6-A6ED-E60D-6CD7FE454052}"/>
              </a:ext>
            </a:extLst>
          </p:cNvPr>
          <p:cNvSpPr/>
          <p:nvPr/>
        </p:nvSpPr>
        <p:spPr bwMode="white">
          <a:xfrm>
            <a:off x="1043809" y="1153363"/>
            <a:ext cx="276190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2F5B8-BEC6-6A79-561A-0E9EC9085C64}"/>
              </a:ext>
            </a:extLst>
          </p:cNvPr>
          <p:cNvSpPr/>
          <p:nvPr/>
        </p:nvSpPr>
        <p:spPr bwMode="white">
          <a:xfrm>
            <a:off x="1072380" y="2270181"/>
            <a:ext cx="228571" cy="23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3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C0335-500F-DCA1-0D9A-4138892BC8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331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CD00AC-099E-A924-EC5D-AAB060FC8362}"/>
              </a:ext>
            </a:extLst>
          </p:cNvPr>
          <p:cNvSpPr/>
          <p:nvPr/>
        </p:nvSpPr>
        <p:spPr bwMode="white">
          <a:xfrm>
            <a:off x="1553142" y="2843437"/>
            <a:ext cx="276190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B8A86-E70E-196D-6961-9129D85C8033}"/>
              </a:ext>
            </a:extLst>
          </p:cNvPr>
          <p:cNvSpPr/>
          <p:nvPr/>
        </p:nvSpPr>
        <p:spPr bwMode="white">
          <a:xfrm>
            <a:off x="1572190" y="3368344"/>
            <a:ext cx="247619" cy="2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D96FDE-02D0-F460-AE61-4A70D1A12448}"/>
              </a:ext>
            </a:extLst>
          </p:cNvPr>
          <p:cNvSpPr/>
          <p:nvPr/>
        </p:nvSpPr>
        <p:spPr bwMode="white">
          <a:xfrm>
            <a:off x="1581714" y="3902795"/>
            <a:ext cx="228571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427439-9EB3-CC46-6563-40B22D90840D}"/>
              </a:ext>
            </a:extLst>
          </p:cNvPr>
          <p:cNvSpPr/>
          <p:nvPr/>
        </p:nvSpPr>
        <p:spPr bwMode="white">
          <a:xfrm>
            <a:off x="1553142" y="4427703"/>
            <a:ext cx="276190" cy="23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CCB110-E248-7569-41AA-7245A5069C5F}"/>
              </a:ext>
            </a:extLst>
          </p:cNvPr>
          <p:cNvSpPr/>
          <p:nvPr/>
        </p:nvSpPr>
        <p:spPr bwMode="white">
          <a:xfrm>
            <a:off x="1581714" y="4962154"/>
            <a:ext cx="228571" cy="2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FCB4B51-0E11-4C83-9E06-6F5B82A7FD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92"/>
          <a:stretch/>
        </p:blipFill>
        <p:spPr>
          <a:xfrm>
            <a:off x="5087888" y="1265437"/>
            <a:ext cx="1847608" cy="9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889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D05EC-3C02-9541-653D-4D15FD63C8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8F038-2068-0120-0BCC-CF47F5047951}"/>
              </a:ext>
            </a:extLst>
          </p:cNvPr>
          <p:cNvSpPr/>
          <p:nvPr/>
        </p:nvSpPr>
        <p:spPr bwMode="white">
          <a:xfrm>
            <a:off x="1577142" y="1734201"/>
            <a:ext cx="276190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AE184A-FACE-36B5-47F2-C259DCE1416C}"/>
              </a:ext>
            </a:extLst>
          </p:cNvPr>
          <p:cNvSpPr/>
          <p:nvPr/>
        </p:nvSpPr>
        <p:spPr bwMode="white">
          <a:xfrm>
            <a:off x="6758095" y="1734201"/>
            <a:ext cx="276190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36B2A-84E9-DE77-D405-B4C223B86473}"/>
              </a:ext>
            </a:extLst>
          </p:cNvPr>
          <p:cNvSpPr/>
          <p:nvPr/>
        </p:nvSpPr>
        <p:spPr bwMode="white">
          <a:xfrm>
            <a:off x="1605714" y="3010888"/>
            <a:ext cx="228571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C08DD6-EEB4-3456-C95B-E08409125431}"/>
              </a:ext>
            </a:extLst>
          </p:cNvPr>
          <p:cNvSpPr/>
          <p:nvPr/>
        </p:nvSpPr>
        <p:spPr bwMode="white">
          <a:xfrm>
            <a:off x="6786666" y="3010888"/>
            <a:ext cx="238095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4C2B78-2C0E-01A9-C2B0-B5C2DDFFD858}"/>
              </a:ext>
            </a:extLst>
          </p:cNvPr>
          <p:cNvSpPr/>
          <p:nvPr/>
        </p:nvSpPr>
        <p:spPr bwMode="white">
          <a:xfrm>
            <a:off x="1605714" y="4268521"/>
            <a:ext cx="228571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84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A20ED-B65F-1265-00F2-8666C7C27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92CBA-05F9-BF6C-1AB3-9280204FE53D}"/>
              </a:ext>
            </a:extLst>
          </p:cNvPr>
          <p:cNvSpPr/>
          <p:nvPr/>
        </p:nvSpPr>
        <p:spPr bwMode="white">
          <a:xfrm>
            <a:off x="1577142" y="1725185"/>
            <a:ext cx="276190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37AD3-720F-235D-56D2-C1ABD4223183}"/>
              </a:ext>
            </a:extLst>
          </p:cNvPr>
          <p:cNvSpPr/>
          <p:nvPr/>
        </p:nvSpPr>
        <p:spPr bwMode="white">
          <a:xfrm>
            <a:off x="1605714" y="2249555"/>
            <a:ext cx="228571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1CF307-3F4C-BEEA-6053-9BC6014C8B0A}"/>
              </a:ext>
            </a:extLst>
          </p:cNvPr>
          <p:cNvSpPr/>
          <p:nvPr/>
        </p:nvSpPr>
        <p:spPr bwMode="white">
          <a:xfrm>
            <a:off x="1577142" y="2773925"/>
            <a:ext cx="27619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19EE5C-C44D-2395-A03D-FD7B62215CB2}"/>
              </a:ext>
            </a:extLst>
          </p:cNvPr>
          <p:cNvSpPr/>
          <p:nvPr/>
        </p:nvSpPr>
        <p:spPr bwMode="white">
          <a:xfrm>
            <a:off x="1577142" y="3307828"/>
            <a:ext cx="27619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4E813E-786C-D6F5-0BAA-B11315371C0E}"/>
              </a:ext>
            </a:extLst>
          </p:cNvPr>
          <p:cNvSpPr/>
          <p:nvPr/>
        </p:nvSpPr>
        <p:spPr bwMode="white">
          <a:xfrm>
            <a:off x="1605714" y="3841732"/>
            <a:ext cx="228571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8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CFDB6-3215-F885-8230-3EF9327CA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61D70-E889-E8A0-B37D-A95534B24549}"/>
              </a:ext>
            </a:extLst>
          </p:cNvPr>
          <p:cNvSpPr/>
          <p:nvPr/>
        </p:nvSpPr>
        <p:spPr bwMode="white">
          <a:xfrm>
            <a:off x="1615238" y="1772629"/>
            <a:ext cx="209523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A9D5ED-51E9-986E-829A-F8784827A007}"/>
              </a:ext>
            </a:extLst>
          </p:cNvPr>
          <p:cNvSpPr/>
          <p:nvPr/>
        </p:nvSpPr>
        <p:spPr bwMode="white">
          <a:xfrm>
            <a:off x="1586666" y="2296850"/>
            <a:ext cx="25714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B6C8C-04F6-55EF-F710-E736C78645BD}"/>
              </a:ext>
            </a:extLst>
          </p:cNvPr>
          <p:cNvSpPr/>
          <p:nvPr/>
        </p:nvSpPr>
        <p:spPr bwMode="white">
          <a:xfrm>
            <a:off x="1615238" y="2830603"/>
            <a:ext cx="209523" cy="2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966BCB-B95B-5E69-6157-7199F5BED30B}"/>
              </a:ext>
            </a:extLst>
          </p:cNvPr>
          <p:cNvSpPr/>
          <p:nvPr/>
        </p:nvSpPr>
        <p:spPr bwMode="white">
          <a:xfrm>
            <a:off x="1586666" y="3354824"/>
            <a:ext cx="257142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7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ED138-7BD7-B43D-2707-C0406F0B1F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A563683-400C-477B-8E32-161BF0944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789040"/>
            <a:ext cx="1420292" cy="79154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6895A76-8A67-44D3-A591-2D55AEB9D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789040"/>
            <a:ext cx="936104" cy="79154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DB472E-0986-4599-92A4-164C959A3F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3789040"/>
            <a:ext cx="1420292" cy="7915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11E50BA-7BA7-4FAE-B362-4C9C2A60D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3789040"/>
            <a:ext cx="720080" cy="79154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7884E2F-55E5-4B8F-B9F0-C7F060E8C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3822111"/>
            <a:ext cx="1224136" cy="79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45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AA2BC-B0E1-C28A-E5C1-1AA5790DE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93A42-68B9-3A42-0D16-4ACCFC5AA50D}"/>
              </a:ext>
            </a:extLst>
          </p:cNvPr>
          <p:cNvSpPr/>
          <p:nvPr/>
        </p:nvSpPr>
        <p:spPr bwMode="white">
          <a:xfrm>
            <a:off x="1577142" y="1668289"/>
            <a:ext cx="276190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865C2C-D7E5-47DD-CFA8-9C96338BCE7D}"/>
              </a:ext>
            </a:extLst>
          </p:cNvPr>
          <p:cNvSpPr/>
          <p:nvPr/>
        </p:nvSpPr>
        <p:spPr bwMode="white">
          <a:xfrm>
            <a:off x="1596190" y="2145199"/>
            <a:ext cx="247619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58084D-EE94-FE3B-2403-3FD67656D7A7}"/>
              </a:ext>
            </a:extLst>
          </p:cNvPr>
          <p:cNvSpPr/>
          <p:nvPr/>
        </p:nvSpPr>
        <p:spPr bwMode="white">
          <a:xfrm>
            <a:off x="1596190" y="2631648"/>
            <a:ext cx="247619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00E027-94EE-997C-30A9-68FABD83E1B2}"/>
              </a:ext>
            </a:extLst>
          </p:cNvPr>
          <p:cNvSpPr/>
          <p:nvPr/>
        </p:nvSpPr>
        <p:spPr bwMode="white">
          <a:xfrm>
            <a:off x="1605714" y="3108559"/>
            <a:ext cx="228571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3D3A2-9174-EC90-8E94-07A9128274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BE0AC-FF0A-72D0-81E5-B00F62D41AF3}"/>
              </a:ext>
            </a:extLst>
          </p:cNvPr>
          <p:cNvSpPr/>
          <p:nvPr/>
        </p:nvSpPr>
        <p:spPr bwMode="white">
          <a:xfrm>
            <a:off x="4739047" y="2658651"/>
            <a:ext cx="247619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0341CE-E9DC-334C-E2B5-3D84D64DEAC6}"/>
              </a:ext>
            </a:extLst>
          </p:cNvPr>
          <p:cNvSpPr/>
          <p:nvPr/>
        </p:nvSpPr>
        <p:spPr bwMode="white">
          <a:xfrm>
            <a:off x="2643809" y="3611562"/>
            <a:ext cx="276190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6FD38E-EF1D-7C4B-C5F1-F96DE5F57997}"/>
              </a:ext>
            </a:extLst>
          </p:cNvPr>
          <p:cNvSpPr/>
          <p:nvPr/>
        </p:nvSpPr>
        <p:spPr bwMode="white">
          <a:xfrm>
            <a:off x="4205714" y="4078488"/>
            <a:ext cx="257142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0E38D4-A59D-C3A8-735F-12370BC2FCCE}"/>
              </a:ext>
            </a:extLst>
          </p:cNvPr>
          <p:cNvSpPr/>
          <p:nvPr/>
        </p:nvSpPr>
        <p:spPr bwMode="white">
          <a:xfrm>
            <a:off x="3015238" y="4554944"/>
            <a:ext cx="21904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2A7B68-4C3A-ECD5-6E54-B8A9E79BB653}"/>
              </a:ext>
            </a:extLst>
          </p:cNvPr>
          <p:cNvSpPr/>
          <p:nvPr/>
        </p:nvSpPr>
        <p:spPr bwMode="white">
          <a:xfrm>
            <a:off x="7777142" y="5498325"/>
            <a:ext cx="228572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27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645C2-71DD-07DC-68DD-AB927F31AD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4B8FBAB-1157-4D38-AAC4-7258291807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24944"/>
            <a:ext cx="10800000" cy="134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EBBF619-F4C0-4B31-9ED0-831969E6AA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2060848"/>
            <a:ext cx="9721080" cy="59671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3D253A2-EE10-4353-A458-1F16CB8DB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510000"/>
            <a:ext cx="9721080" cy="59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05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