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22953E2-9B1A-4027-9515-7327FE6A9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32" y="2132856"/>
            <a:ext cx="10920536" cy="24339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03FFA-039D-462F-38F7-DF76D8E5B2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2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AE2983-1813-FD2B-573A-B96E03B2FD4D}"/>
              </a:ext>
            </a:extLst>
          </p:cNvPr>
          <p:cNvSpPr/>
          <p:nvPr/>
        </p:nvSpPr>
        <p:spPr bwMode="white">
          <a:xfrm>
            <a:off x="4510476" y="2534268"/>
            <a:ext cx="276190" cy="32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8859D0-B87A-7A2A-9F74-AEA6A6F15DB2}"/>
              </a:ext>
            </a:extLst>
          </p:cNvPr>
          <p:cNvSpPr/>
          <p:nvPr/>
        </p:nvSpPr>
        <p:spPr bwMode="white">
          <a:xfrm>
            <a:off x="5853333" y="2534268"/>
            <a:ext cx="190476" cy="31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A34D4E-D01B-E6F7-1980-094BBF26608C}"/>
              </a:ext>
            </a:extLst>
          </p:cNvPr>
          <p:cNvSpPr/>
          <p:nvPr/>
        </p:nvSpPr>
        <p:spPr bwMode="white">
          <a:xfrm>
            <a:off x="7053333" y="2534268"/>
            <a:ext cx="276190" cy="32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0FC7D3-10CE-0384-2CCB-FA5D8985C3A8}"/>
              </a:ext>
            </a:extLst>
          </p:cNvPr>
          <p:cNvSpPr/>
          <p:nvPr/>
        </p:nvSpPr>
        <p:spPr bwMode="white">
          <a:xfrm>
            <a:off x="8358095" y="2534268"/>
            <a:ext cx="266666" cy="31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7370FA-B203-4B4F-C807-52F63EF29B2A}"/>
              </a:ext>
            </a:extLst>
          </p:cNvPr>
          <p:cNvSpPr/>
          <p:nvPr/>
        </p:nvSpPr>
        <p:spPr bwMode="white">
          <a:xfrm>
            <a:off x="9586666" y="2534268"/>
            <a:ext cx="295238" cy="31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90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3156D-4FAC-BE26-C20E-22236C89E8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3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5B66749-7889-4DE7-A80E-4EE0E1FD8E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725144"/>
            <a:ext cx="2592288" cy="90060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BFA8E67-5025-4693-B307-EA7555C092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9628" y="4730328"/>
            <a:ext cx="1644484" cy="90060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111A1EC-401E-4F3B-955B-3CFC2B4EB9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4725143"/>
            <a:ext cx="2736304" cy="9006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72ABB8-7BAA-E5C3-87F6-5E835A83F0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84784"/>
            <a:ext cx="10800000" cy="2779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6E79DC5-8F5B-49A7-B112-19865A523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212976"/>
            <a:ext cx="1728192" cy="90060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467885A-FB10-41EA-B10D-FD132B9395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212975"/>
            <a:ext cx="2232248" cy="900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90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3125A7-5AAA-67CE-1139-E5B835641E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6F4B9A-D8B1-E4C9-EE24-CF092838750E}"/>
              </a:ext>
            </a:extLst>
          </p:cNvPr>
          <p:cNvSpPr/>
          <p:nvPr/>
        </p:nvSpPr>
        <p:spPr bwMode="white">
          <a:xfrm>
            <a:off x="4148571" y="1973026"/>
            <a:ext cx="876190" cy="3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121D95-A754-6050-2C3E-AB9020491A29}"/>
              </a:ext>
            </a:extLst>
          </p:cNvPr>
          <p:cNvSpPr/>
          <p:nvPr/>
        </p:nvSpPr>
        <p:spPr bwMode="white">
          <a:xfrm>
            <a:off x="4843809" y="2773847"/>
            <a:ext cx="2836367" cy="42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8F2CF0-E706-FC69-346D-990912C8BD7E}"/>
              </a:ext>
            </a:extLst>
          </p:cNvPr>
          <p:cNvSpPr/>
          <p:nvPr/>
        </p:nvSpPr>
        <p:spPr bwMode="white">
          <a:xfrm>
            <a:off x="4443809" y="3584202"/>
            <a:ext cx="885714" cy="40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4F75F8-DDC8-388B-DB95-DBFE54A6D9BA}"/>
              </a:ext>
            </a:extLst>
          </p:cNvPr>
          <p:cNvSpPr/>
          <p:nvPr/>
        </p:nvSpPr>
        <p:spPr bwMode="white">
          <a:xfrm>
            <a:off x="3503712" y="4165751"/>
            <a:ext cx="1921049" cy="63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1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01AC9C-5804-36D7-C1E9-34508C208C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573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A2CFA3-8368-91D5-5970-5F3ECDE1E299}"/>
              </a:ext>
            </a:extLst>
          </p:cNvPr>
          <p:cNvSpPr/>
          <p:nvPr/>
        </p:nvSpPr>
        <p:spPr bwMode="white">
          <a:xfrm>
            <a:off x="1943619" y="1846666"/>
            <a:ext cx="323809" cy="33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E18C86-200D-DBE6-4BFF-B1693B44499A}"/>
              </a:ext>
            </a:extLst>
          </p:cNvPr>
          <p:cNvSpPr/>
          <p:nvPr/>
        </p:nvSpPr>
        <p:spPr bwMode="white">
          <a:xfrm>
            <a:off x="1962666" y="4705028"/>
            <a:ext cx="295238" cy="32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997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05708B-A44E-403E-9FCA-FC0E60CBF8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2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96702E-AE6D-56ED-7AB6-1690FA83F47D}"/>
              </a:ext>
            </a:extLst>
          </p:cNvPr>
          <p:cNvSpPr/>
          <p:nvPr/>
        </p:nvSpPr>
        <p:spPr bwMode="white">
          <a:xfrm>
            <a:off x="1196190" y="1239067"/>
            <a:ext cx="361904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C4808AD-F5B7-4F91-8011-052C532D9BC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214506"/>
            <a:ext cx="10800000" cy="2949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866D02-9C31-4F15-8952-495CCBE35AD4}"/>
              </a:ext>
            </a:extLst>
          </p:cNvPr>
          <p:cNvSpPr/>
          <p:nvPr/>
        </p:nvSpPr>
        <p:spPr bwMode="white">
          <a:xfrm>
            <a:off x="1200761" y="3338594"/>
            <a:ext cx="323809" cy="334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45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19A50-62E8-6039-B199-7F5D619800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2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D50D8A-BE9A-DECB-C165-45079FE7CB8C}"/>
              </a:ext>
            </a:extLst>
          </p:cNvPr>
          <p:cNvSpPr/>
          <p:nvPr/>
        </p:nvSpPr>
        <p:spPr bwMode="white">
          <a:xfrm>
            <a:off x="1948571" y="2039844"/>
            <a:ext cx="371428" cy="32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08093D-2210-0FD8-F6BD-60F34168C007}"/>
              </a:ext>
            </a:extLst>
          </p:cNvPr>
          <p:cNvSpPr/>
          <p:nvPr/>
        </p:nvSpPr>
        <p:spPr bwMode="white">
          <a:xfrm>
            <a:off x="1996190" y="4261343"/>
            <a:ext cx="295238" cy="333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83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2341ED-69C9-BCF2-E205-6B3047CC9B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7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A79189-87FE-E80C-8AF5-17A2C7F2EA15}"/>
              </a:ext>
            </a:extLst>
          </p:cNvPr>
          <p:cNvSpPr/>
          <p:nvPr/>
        </p:nvSpPr>
        <p:spPr bwMode="white">
          <a:xfrm>
            <a:off x="1215238" y="1219763"/>
            <a:ext cx="323809" cy="343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CBB40C-10FD-93D0-32FD-4ED8430A0909}"/>
              </a:ext>
            </a:extLst>
          </p:cNvPr>
          <p:cNvSpPr/>
          <p:nvPr/>
        </p:nvSpPr>
        <p:spPr bwMode="white">
          <a:xfrm>
            <a:off x="1234285" y="2715874"/>
            <a:ext cx="295238" cy="32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19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40220F-F1B5-6EF8-E5F7-D9637AD753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9476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88A203-E6E7-B321-3FF9-70757A6486B0}"/>
              </a:ext>
            </a:extLst>
          </p:cNvPr>
          <p:cNvSpPr/>
          <p:nvPr/>
        </p:nvSpPr>
        <p:spPr bwMode="white">
          <a:xfrm>
            <a:off x="1480480" y="1348197"/>
            <a:ext cx="1019545" cy="46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8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2023-08-16T03:53:02Z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