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9" r:id="rId4"/>
    <p:sldId id="338" r:id="rId5"/>
    <p:sldId id="336" r:id="rId6"/>
    <p:sldId id="335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259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C8DC47D-6CC2-465D-B3B4-DD23E1305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771775"/>
            <a:ext cx="6600825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BFD0C-BE9F-A2B6-231D-6D266FBB0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C6B6DA2-4A15-4F92-86DF-D0DEB8E60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84784"/>
            <a:ext cx="9721080" cy="6480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25F4E1E-CB50-439A-BABB-5D4F284CB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52" y="2645640"/>
            <a:ext cx="9721080" cy="6480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2FCF780-B22F-4C7B-807A-680BC4C52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25249"/>
            <a:ext cx="97210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A8E4E-EFBA-8C1D-165F-7C2AEB78D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2459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DF593B2-8EB6-472B-924D-E68D87953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39498"/>
            <a:ext cx="8759869" cy="2994827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2A2A184-07C0-4A56-ABFB-6DE8744AD39D}"/>
              </a:ext>
            </a:extLst>
          </p:cNvPr>
          <p:cNvCxnSpPr>
            <a:cxnSpLocks/>
          </p:cNvCxnSpPr>
          <p:nvPr/>
        </p:nvCxnSpPr>
        <p:spPr>
          <a:xfrm>
            <a:off x="3575720" y="2492896"/>
            <a:ext cx="3024336" cy="720080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EC2825C-004B-4FF6-A1BC-2E117D812A7F}"/>
              </a:ext>
            </a:extLst>
          </p:cNvPr>
          <p:cNvCxnSpPr>
            <a:cxnSpLocks/>
          </p:cNvCxnSpPr>
          <p:nvPr/>
        </p:nvCxnSpPr>
        <p:spPr>
          <a:xfrm flipH="1">
            <a:off x="2711624" y="2536278"/>
            <a:ext cx="2880320" cy="676698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68259A7-9628-4647-91B6-E8D1F0C58E21}"/>
              </a:ext>
            </a:extLst>
          </p:cNvPr>
          <p:cNvCxnSpPr>
            <a:cxnSpLocks/>
          </p:cNvCxnSpPr>
          <p:nvPr/>
        </p:nvCxnSpPr>
        <p:spPr>
          <a:xfrm>
            <a:off x="5637226" y="2536278"/>
            <a:ext cx="3024336" cy="720080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549E9C6-FF8B-4822-AF48-B79098E10F2B}"/>
              </a:ext>
            </a:extLst>
          </p:cNvPr>
          <p:cNvCxnSpPr>
            <a:cxnSpLocks/>
          </p:cNvCxnSpPr>
          <p:nvPr/>
        </p:nvCxnSpPr>
        <p:spPr>
          <a:xfrm flipH="1">
            <a:off x="4859310" y="2514587"/>
            <a:ext cx="2790238" cy="698389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71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BB070-ACD1-8330-F934-3987B4CF5B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8030C-9117-D441-CE2A-497B4A1C46BC}"/>
              </a:ext>
            </a:extLst>
          </p:cNvPr>
          <p:cNvSpPr/>
          <p:nvPr/>
        </p:nvSpPr>
        <p:spPr bwMode="white">
          <a:xfrm>
            <a:off x="3091428" y="1755342"/>
            <a:ext cx="495238" cy="1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41245C-033C-9ADA-ED91-1C590F0B96F6}"/>
              </a:ext>
            </a:extLst>
          </p:cNvPr>
          <p:cNvSpPr/>
          <p:nvPr/>
        </p:nvSpPr>
        <p:spPr bwMode="white">
          <a:xfrm>
            <a:off x="4295800" y="1484784"/>
            <a:ext cx="605151" cy="43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8564DE-E948-77AC-35AC-42547374FC63}"/>
              </a:ext>
            </a:extLst>
          </p:cNvPr>
          <p:cNvSpPr/>
          <p:nvPr/>
        </p:nvSpPr>
        <p:spPr bwMode="white">
          <a:xfrm>
            <a:off x="5424761" y="2204331"/>
            <a:ext cx="447619" cy="30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ACCAD4-39AE-16A5-25EE-4237FEA49556}"/>
              </a:ext>
            </a:extLst>
          </p:cNvPr>
          <p:cNvSpPr/>
          <p:nvPr/>
        </p:nvSpPr>
        <p:spPr bwMode="white">
          <a:xfrm>
            <a:off x="3262857" y="2806168"/>
            <a:ext cx="676190" cy="30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CE6C438-8230-456F-863F-EDB3DB63D1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443"/>
          <a:stretch/>
        </p:blipFill>
        <p:spPr>
          <a:xfrm>
            <a:off x="2849016" y="2038715"/>
            <a:ext cx="1711184" cy="6623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081E7E4-4772-483E-ABF9-E33AA4CB83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443"/>
          <a:stretch/>
        </p:blipFill>
        <p:spPr>
          <a:xfrm>
            <a:off x="7541385" y="2627830"/>
            <a:ext cx="1218911" cy="66236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3C5FE99-FD4A-475C-AC9A-B726F01D4B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443"/>
          <a:stretch/>
        </p:blipFill>
        <p:spPr>
          <a:xfrm>
            <a:off x="3852000" y="3242389"/>
            <a:ext cx="1037199" cy="66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69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6E62A-84BF-6F94-E9F8-FB0224F049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10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57F7AA-7634-D7C1-1C62-CF53633C8EF2}"/>
              </a:ext>
            </a:extLst>
          </p:cNvPr>
          <p:cNvSpPr/>
          <p:nvPr/>
        </p:nvSpPr>
        <p:spPr bwMode="white">
          <a:xfrm>
            <a:off x="1572190" y="2786169"/>
            <a:ext cx="285714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E73B0D-A904-55B1-6CB8-4AFE7853766A}"/>
              </a:ext>
            </a:extLst>
          </p:cNvPr>
          <p:cNvSpPr/>
          <p:nvPr/>
        </p:nvSpPr>
        <p:spPr bwMode="white">
          <a:xfrm>
            <a:off x="1572190" y="3282441"/>
            <a:ext cx="285714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7D3842-39D9-E5B1-34E2-E366E666ED73}"/>
              </a:ext>
            </a:extLst>
          </p:cNvPr>
          <p:cNvSpPr/>
          <p:nvPr/>
        </p:nvSpPr>
        <p:spPr bwMode="white">
          <a:xfrm>
            <a:off x="1572190" y="3778713"/>
            <a:ext cx="285714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AB2976-EB31-EA92-6683-A0648203B371}"/>
              </a:ext>
            </a:extLst>
          </p:cNvPr>
          <p:cNvSpPr/>
          <p:nvPr/>
        </p:nvSpPr>
        <p:spPr bwMode="white">
          <a:xfrm>
            <a:off x="1572190" y="4274986"/>
            <a:ext cx="285714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3773F3-4915-E3F3-8D0D-5CE74268C099}"/>
              </a:ext>
            </a:extLst>
          </p:cNvPr>
          <p:cNvSpPr/>
          <p:nvPr/>
        </p:nvSpPr>
        <p:spPr bwMode="white">
          <a:xfrm>
            <a:off x="1600761" y="4771258"/>
            <a:ext cx="238095" cy="2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15DB223-0871-4396-B1D4-32A899D298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92"/>
          <a:stretch/>
        </p:blipFill>
        <p:spPr>
          <a:xfrm>
            <a:off x="4943872" y="1101559"/>
            <a:ext cx="2063632" cy="959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918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A32BF-6784-7C62-180C-BBD6C42E1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45657-1419-243C-ADBF-65DCF4A83722}"/>
              </a:ext>
            </a:extLst>
          </p:cNvPr>
          <p:cNvSpPr/>
          <p:nvPr/>
        </p:nvSpPr>
        <p:spPr bwMode="white">
          <a:xfrm>
            <a:off x="1872380" y="3100930"/>
            <a:ext cx="219047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4B0C8E-98D4-7F9F-4207-7B90FC8BF6E2}"/>
              </a:ext>
            </a:extLst>
          </p:cNvPr>
          <p:cNvSpPr/>
          <p:nvPr/>
        </p:nvSpPr>
        <p:spPr bwMode="white">
          <a:xfrm>
            <a:off x="3986666" y="3110477"/>
            <a:ext cx="228571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54E309-35B8-17F9-CAC0-F4E2DDAF0DB5}"/>
              </a:ext>
            </a:extLst>
          </p:cNvPr>
          <p:cNvSpPr/>
          <p:nvPr/>
        </p:nvSpPr>
        <p:spPr bwMode="white">
          <a:xfrm>
            <a:off x="6110476" y="3110477"/>
            <a:ext cx="219047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340669-304E-84A4-54E0-5048E619EA0D}"/>
              </a:ext>
            </a:extLst>
          </p:cNvPr>
          <p:cNvSpPr/>
          <p:nvPr/>
        </p:nvSpPr>
        <p:spPr bwMode="white">
          <a:xfrm>
            <a:off x="8224761" y="3100930"/>
            <a:ext cx="219047" cy="23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8D1CC3-A930-791B-B2C3-88410DAA57ED}"/>
              </a:ext>
            </a:extLst>
          </p:cNvPr>
          <p:cNvSpPr/>
          <p:nvPr/>
        </p:nvSpPr>
        <p:spPr bwMode="white">
          <a:xfrm>
            <a:off x="10367619" y="3110477"/>
            <a:ext cx="161904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0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DBB81-8A45-FA1F-0410-0007551A0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8386DB-0010-40BF-F6B0-FBC3A1E74F1A}"/>
              </a:ext>
            </a:extLst>
          </p:cNvPr>
          <p:cNvSpPr/>
          <p:nvPr/>
        </p:nvSpPr>
        <p:spPr bwMode="white">
          <a:xfrm>
            <a:off x="1624761" y="1727092"/>
            <a:ext cx="238095" cy="23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36E35-AC3F-518A-FAB0-B919DC989568}"/>
              </a:ext>
            </a:extLst>
          </p:cNvPr>
          <p:cNvSpPr/>
          <p:nvPr/>
        </p:nvSpPr>
        <p:spPr bwMode="white">
          <a:xfrm>
            <a:off x="1615238" y="2721139"/>
            <a:ext cx="257142" cy="24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4B6D270-0CEC-4035-8DA0-DE1E6237E1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10045"/>
            <a:ext cx="10800000" cy="298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E59C45-D03B-43BF-86B1-3F6ABF4F8FB0}"/>
              </a:ext>
            </a:extLst>
          </p:cNvPr>
          <p:cNvSpPr/>
          <p:nvPr/>
        </p:nvSpPr>
        <p:spPr bwMode="white">
          <a:xfrm>
            <a:off x="1604797" y="3724516"/>
            <a:ext cx="285714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6A2642-4848-4469-A668-0D303999E4D2}"/>
              </a:ext>
            </a:extLst>
          </p:cNvPr>
          <p:cNvSpPr/>
          <p:nvPr/>
        </p:nvSpPr>
        <p:spPr bwMode="white">
          <a:xfrm>
            <a:off x="1604797" y="4716599"/>
            <a:ext cx="285714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53008C-1CC3-4800-9813-096582D8DB91}"/>
              </a:ext>
            </a:extLst>
          </p:cNvPr>
          <p:cNvSpPr/>
          <p:nvPr/>
        </p:nvSpPr>
        <p:spPr bwMode="white">
          <a:xfrm>
            <a:off x="1633368" y="5708682"/>
            <a:ext cx="228571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42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76144-A542-6C16-1164-EA2835FFE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D2BCC-F986-7099-33DD-30BF861B7624}"/>
              </a:ext>
            </a:extLst>
          </p:cNvPr>
          <p:cNvSpPr/>
          <p:nvPr/>
        </p:nvSpPr>
        <p:spPr bwMode="white">
          <a:xfrm>
            <a:off x="1624761" y="1696313"/>
            <a:ext cx="238095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E6930D-AC10-27DB-EF32-E7D4DE83CA6F}"/>
              </a:ext>
            </a:extLst>
          </p:cNvPr>
          <p:cNvSpPr/>
          <p:nvPr/>
        </p:nvSpPr>
        <p:spPr bwMode="white">
          <a:xfrm>
            <a:off x="1596190" y="2191896"/>
            <a:ext cx="285714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C51BF4-3069-0ABF-47D6-A7C2FFBDCA43}"/>
              </a:ext>
            </a:extLst>
          </p:cNvPr>
          <p:cNvSpPr/>
          <p:nvPr/>
        </p:nvSpPr>
        <p:spPr bwMode="white">
          <a:xfrm>
            <a:off x="1615238" y="2687479"/>
            <a:ext cx="257142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81C7F3-4A4E-F4A6-16E5-80FC3B5D6D8F}"/>
              </a:ext>
            </a:extLst>
          </p:cNvPr>
          <p:cNvSpPr/>
          <p:nvPr/>
        </p:nvSpPr>
        <p:spPr bwMode="white">
          <a:xfrm>
            <a:off x="1596190" y="3192592"/>
            <a:ext cx="285714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EA5690-96D5-0567-1A69-DFB82D127AA7}"/>
              </a:ext>
            </a:extLst>
          </p:cNvPr>
          <p:cNvSpPr/>
          <p:nvPr/>
        </p:nvSpPr>
        <p:spPr bwMode="white">
          <a:xfrm>
            <a:off x="1624761" y="3688175"/>
            <a:ext cx="238095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70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B5F63-E889-C383-504D-6C14A13990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93"/>
          <a:stretch/>
        </p:blipFill>
        <p:spPr>
          <a:xfrm>
            <a:off x="5172196" y="709156"/>
            <a:ext cx="1847608" cy="100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E66853-2E1C-4163-A60D-212323DE9D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82" y="1148710"/>
            <a:ext cx="10800000" cy="239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1F0F480-DF13-4AAD-99B9-8D0D549F48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8" y="3573016"/>
            <a:ext cx="10800000" cy="306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0F5FC6-E353-43B8-ADD5-777F92719E64}"/>
              </a:ext>
            </a:extLst>
          </p:cNvPr>
          <p:cNvSpPr/>
          <p:nvPr/>
        </p:nvSpPr>
        <p:spPr bwMode="white">
          <a:xfrm>
            <a:off x="3793991" y="3687582"/>
            <a:ext cx="676190" cy="3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8E29D6-4609-4CF6-B97E-27BD36EC19D6}"/>
              </a:ext>
            </a:extLst>
          </p:cNvPr>
          <p:cNvSpPr/>
          <p:nvPr/>
        </p:nvSpPr>
        <p:spPr bwMode="white">
          <a:xfrm>
            <a:off x="3870181" y="4308151"/>
            <a:ext cx="304761" cy="3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018FE1-731E-4767-A9C7-4DFD99CE23EA}"/>
              </a:ext>
            </a:extLst>
          </p:cNvPr>
          <p:cNvSpPr/>
          <p:nvPr/>
        </p:nvSpPr>
        <p:spPr bwMode="white">
          <a:xfrm>
            <a:off x="3384467" y="4928720"/>
            <a:ext cx="657142" cy="3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BEA65F-205D-41F2-A997-A7BE8117F047}"/>
              </a:ext>
            </a:extLst>
          </p:cNvPr>
          <p:cNvSpPr/>
          <p:nvPr/>
        </p:nvSpPr>
        <p:spPr bwMode="white">
          <a:xfrm>
            <a:off x="5641610" y="6274877"/>
            <a:ext cx="685714" cy="21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C1AB4B-EB03-4EF6-B479-0536E15941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9600" y="5534061"/>
            <a:ext cx="971674" cy="59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DACCB-A282-CC0B-093D-AEDDA5A6D1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 b="16039"/>
          <a:stretch/>
        </p:blipFill>
        <p:spPr>
          <a:xfrm>
            <a:off x="720000" y="972000"/>
            <a:ext cx="5303992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71458E-9903-69F0-BC5A-7C550F1D4166}"/>
              </a:ext>
            </a:extLst>
          </p:cNvPr>
          <p:cNvSpPr/>
          <p:nvPr/>
        </p:nvSpPr>
        <p:spPr bwMode="white">
          <a:xfrm>
            <a:off x="1605714" y="1677346"/>
            <a:ext cx="228571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84D596-3EEE-CEED-E9EB-C0217D03E72C}"/>
              </a:ext>
            </a:extLst>
          </p:cNvPr>
          <p:cNvSpPr/>
          <p:nvPr/>
        </p:nvSpPr>
        <p:spPr bwMode="white">
          <a:xfrm>
            <a:off x="1567619" y="2144400"/>
            <a:ext cx="285714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2831C3-94E8-8136-1EC2-4D515938624D}"/>
              </a:ext>
            </a:extLst>
          </p:cNvPr>
          <p:cNvSpPr/>
          <p:nvPr/>
        </p:nvSpPr>
        <p:spPr bwMode="white">
          <a:xfrm>
            <a:off x="1596190" y="2620986"/>
            <a:ext cx="247619" cy="2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33B02E-780F-1329-70F3-918E3BCF981B}"/>
              </a:ext>
            </a:extLst>
          </p:cNvPr>
          <p:cNvSpPr/>
          <p:nvPr/>
        </p:nvSpPr>
        <p:spPr bwMode="white">
          <a:xfrm>
            <a:off x="1586666" y="3088040"/>
            <a:ext cx="247619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E86F1E-E7F0-CF06-DEC9-7B75DDAD7CFB}"/>
              </a:ext>
            </a:extLst>
          </p:cNvPr>
          <p:cNvSpPr/>
          <p:nvPr/>
        </p:nvSpPr>
        <p:spPr bwMode="white">
          <a:xfrm>
            <a:off x="1605714" y="3555094"/>
            <a:ext cx="209523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D2FE3A0-6DC1-45B3-850B-FE52DC8CB8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59"/>
          <a:stretch/>
        </p:blipFill>
        <p:spPr>
          <a:xfrm>
            <a:off x="6871610" y="972000"/>
            <a:ext cx="4648389" cy="344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835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72D09-2F1B-8B73-C82D-C7539620C7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7043"/>
            <a:ext cx="10800000" cy="244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D4D5F-A23B-B8AB-31D5-44B8B32CD1DB}"/>
              </a:ext>
            </a:extLst>
          </p:cNvPr>
          <p:cNvSpPr/>
          <p:nvPr/>
        </p:nvSpPr>
        <p:spPr bwMode="white">
          <a:xfrm>
            <a:off x="4077511" y="1687127"/>
            <a:ext cx="247619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E079E2-0817-F0B0-FD1E-9E7BA3EDAED8}"/>
              </a:ext>
            </a:extLst>
          </p:cNvPr>
          <p:cNvSpPr/>
          <p:nvPr/>
        </p:nvSpPr>
        <p:spPr bwMode="white">
          <a:xfrm>
            <a:off x="2353701" y="2641801"/>
            <a:ext cx="209523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6420259-6AC6-45A0-9470-3FEA13ACFB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54" r="52889" b="-2795"/>
          <a:stretch/>
        </p:blipFill>
        <p:spPr>
          <a:xfrm>
            <a:off x="849017" y="728241"/>
            <a:ext cx="5087968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7BC5FA9-1F63-45CE-9D67-864BF7B1DC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429000"/>
            <a:ext cx="10800000" cy="332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9299E-CD39-4291-85B5-964997864AB2}"/>
              </a:ext>
            </a:extLst>
          </p:cNvPr>
          <p:cNvSpPr/>
          <p:nvPr/>
        </p:nvSpPr>
        <p:spPr bwMode="white">
          <a:xfrm>
            <a:off x="2887035" y="4457806"/>
            <a:ext cx="285714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1B6BA0-01B8-44A6-876C-2133D0A27153}"/>
              </a:ext>
            </a:extLst>
          </p:cNvPr>
          <p:cNvSpPr/>
          <p:nvPr/>
        </p:nvSpPr>
        <p:spPr bwMode="white">
          <a:xfrm>
            <a:off x="2258463" y="5400879"/>
            <a:ext cx="257142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72B402-7331-47A5-AF60-F35A35056832}"/>
              </a:ext>
            </a:extLst>
          </p:cNvPr>
          <p:cNvSpPr/>
          <p:nvPr/>
        </p:nvSpPr>
        <p:spPr bwMode="white">
          <a:xfrm>
            <a:off x="3458463" y="6343951"/>
            <a:ext cx="228571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7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1F598-8480-73B3-8220-F9D8CC067B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4B6B52D-7EA0-4BF9-8E05-4AFDB6604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88840"/>
            <a:ext cx="9721080" cy="648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7BB1C9E-C429-4AA2-81DE-DFD04E99F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12976"/>
            <a:ext cx="972108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6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