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B"/>
    <a:srgbClr val="F585C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CBC980-1747-4C01-B394-584BC3664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04864"/>
            <a:ext cx="9984432" cy="9096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56F942-7F65-4282-A873-2A73E28B4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2134" y="3743492"/>
            <a:ext cx="7667732" cy="819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9A13B05-038D-4384-B781-25668A7462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713" y="908720"/>
            <a:ext cx="7830435" cy="5771468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CF1118E-19D5-4ED4-9DF9-48431E043D77}"/>
              </a:ext>
            </a:extLst>
          </p:cNvPr>
          <p:cNvCxnSpPr/>
          <p:nvPr/>
        </p:nvCxnSpPr>
        <p:spPr>
          <a:xfrm>
            <a:off x="4079776" y="3212976"/>
            <a:ext cx="2160240" cy="1080120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ED0F9C8-2D2B-4E7D-9E12-2210FAA4B87A}"/>
              </a:ext>
            </a:extLst>
          </p:cNvPr>
          <p:cNvCxnSpPr>
            <a:cxnSpLocks/>
          </p:cNvCxnSpPr>
          <p:nvPr/>
        </p:nvCxnSpPr>
        <p:spPr>
          <a:xfrm>
            <a:off x="4105780" y="4406522"/>
            <a:ext cx="2134236" cy="894686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D923964-1EE6-4488-8061-14AB173ED307}"/>
              </a:ext>
            </a:extLst>
          </p:cNvPr>
          <p:cNvCxnSpPr>
            <a:cxnSpLocks/>
          </p:cNvCxnSpPr>
          <p:nvPr/>
        </p:nvCxnSpPr>
        <p:spPr>
          <a:xfrm flipV="1">
            <a:off x="4105780" y="3356992"/>
            <a:ext cx="2134236" cy="1979527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EBE13F9-1168-4F04-A710-1B87CF0735A0}"/>
              </a:ext>
            </a:extLst>
          </p:cNvPr>
          <p:cNvCxnSpPr>
            <a:cxnSpLocks/>
          </p:cNvCxnSpPr>
          <p:nvPr/>
        </p:nvCxnSpPr>
        <p:spPr>
          <a:xfrm>
            <a:off x="4083720" y="6317940"/>
            <a:ext cx="2156296" cy="0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A1B6D-24DA-27E3-1DD3-AB61C4E6A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A1D95F-E34C-20B2-2739-2954B766AE4B}"/>
              </a:ext>
            </a:extLst>
          </p:cNvPr>
          <p:cNvSpPr/>
          <p:nvPr/>
        </p:nvSpPr>
        <p:spPr bwMode="white">
          <a:xfrm>
            <a:off x="1958095" y="2440914"/>
            <a:ext cx="323809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0AE1A-DEC3-204E-1C48-DB5B8B0905E8}"/>
              </a:ext>
            </a:extLst>
          </p:cNvPr>
          <p:cNvSpPr/>
          <p:nvPr/>
        </p:nvSpPr>
        <p:spPr bwMode="white">
          <a:xfrm>
            <a:off x="1996190" y="4587055"/>
            <a:ext cx="257142" cy="3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32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03A70-058A-4C07-56A0-7C1230C09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0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2EFB8-5B96-7C19-E0B5-B7439C4EC5FA}"/>
              </a:ext>
            </a:extLst>
          </p:cNvPr>
          <p:cNvSpPr/>
          <p:nvPr/>
        </p:nvSpPr>
        <p:spPr bwMode="white">
          <a:xfrm>
            <a:off x="1158508" y="1462762"/>
            <a:ext cx="292338" cy="28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3F0B8-A722-5833-78A7-7B3FC64F59F4}"/>
              </a:ext>
            </a:extLst>
          </p:cNvPr>
          <p:cNvSpPr/>
          <p:nvPr/>
        </p:nvSpPr>
        <p:spPr bwMode="white">
          <a:xfrm>
            <a:off x="1158508" y="3399982"/>
            <a:ext cx="292338" cy="28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7D2FBC-E5B2-C91F-A67C-EA28D28FA5C5}"/>
              </a:ext>
            </a:extLst>
          </p:cNvPr>
          <p:cNvSpPr/>
          <p:nvPr/>
        </p:nvSpPr>
        <p:spPr bwMode="white">
          <a:xfrm>
            <a:off x="1158508" y="5733255"/>
            <a:ext cx="292338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7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7E7B5-9EF9-2BC5-5932-093A1B110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571CE-4189-468F-7C32-BA5B0EF5F2AB}"/>
              </a:ext>
            </a:extLst>
          </p:cNvPr>
          <p:cNvSpPr/>
          <p:nvPr/>
        </p:nvSpPr>
        <p:spPr bwMode="white">
          <a:xfrm>
            <a:off x="1939047" y="1878710"/>
            <a:ext cx="304761" cy="3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490D66-7990-9138-B9E8-2D6E86F6D319}"/>
              </a:ext>
            </a:extLst>
          </p:cNvPr>
          <p:cNvSpPr/>
          <p:nvPr/>
        </p:nvSpPr>
        <p:spPr bwMode="white">
          <a:xfrm>
            <a:off x="1948571" y="3186282"/>
            <a:ext cx="285714" cy="3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09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EA72D-A082-EF4B-DA69-61510B58B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97ADF0-871C-B3F8-95E4-D0B6137F4516}"/>
              </a:ext>
            </a:extLst>
          </p:cNvPr>
          <p:cNvSpPr/>
          <p:nvPr/>
        </p:nvSpPr>
        <p:spPr bwMode="white">
          <a:xfrm>
            <a:off x="1177142" y="1162772"/>
            <a:ext cx="361904" cy="31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9EF948-EEE8-16A9-AE82-47938988EC04}"/>
              </a:ext>
            </a:extLst>
          </p:cNvPr>
          <p:cNvSpPr/>
          <p:nvPr/>
        </p:nvSpPr>
        <p:spPr bwMode="white">
          <a:xfrm>
            <a:off x="1205714" y="3099114"/>
            <a:ext cx="314285" cy="32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72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92BBB7-E156-ABBB-C3D4-3E668C791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F9F500-1AE4-404C-7DC7-D7FF2DE61033}"/>
              </a:ext>
            </a:extLst>
          </p:cNvPr>
          <p:cNvSpPr/>
          <p:nvPr/>
        </p:nvSpPr>
        <p:spPr bwMode="white">
          <a:xfrm>
            <a:off x="2377142" y="3670606"/>
            <a:ext cx="4380952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776183-5EA8-4325-9EA4-CB83A6280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725144"/>
            <a:ext cx="2016224" cy="105462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8718B2D-A0C2-45C6-98D7-DBDFC2C4D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4725144"/>
            <a:ext cx="1440162" cy="105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9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90066-5F38-4622-615F-2FE341C98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BCF8F-D2AF-D2F5-D4C5-6B60AAF4E06D}"/>
              </a:ext>
            </a:extLst>
          </p:cNvPr>
          <p:cNvSpPr/>
          <p:nvPr/>
        </p:nvSpPr>
        <p:spPr bwMode="white">
          <a:xfrm>
            <a:off x="1815238" y="1762742"/>
            <a:ext cx="495238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065EC-BB51-7299-851A-1A0522D4DB15}"/>
              </a:ext>
            </a:extLst>
          </p:cNvPr>
          <p:cNvSpPr/>
          <p:nvPr/>
        </p:nvSpPr>
        <p:spPr bwMode="white">
          <a:xfrm>
            <a:off x="1672380" y="2591592"/>
            <a:ext cx="1180952" cy="41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42C26B-DAC3-28CF-5AAD-42AF12E73973}"/>
              </a:ext>
            </a:extLst>
          </p:cNvPr>
          <p:cNvSpPr/>
          <p:nvPr/>
        </p:nvSpPr>
        <p:spPr bwMode="white">
          <a:xfrm>
            <a:off x="3920000" y="4068279"/>
            <a:ext cx="780952" cy="4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D511A89-AF51-499E-A4CC-3509DBE6D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200" y="3789040"/>
            <a:ext cx="1440160" cy="105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50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35CE4-D366-DFDF-2182-BD945C69A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B02E22-EAF9-1734-5012-C6832791FA6D}"/>
              </a:ext>
            </a:extLst>
          </p:cNvPr>
          <p:cNvSpPr/>
          <p:nvPr/>
        </p:nvSpPr>
        <p:spPr bwMode="white">
          <a:xfrm>
            <a:off x="9758095" y="3172850"/>
            <a:ext cx="314285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14F67-747F-803A-9A8D-BF17562428CE}"/>
              </a:ext>
            </a:extLst>
          </p:cNvPr>
          <p:cNvSpPr/>
          <p:nvPr/>
        </p:nvSpPr>
        <p:spPr bwMode="white">
          <a:xfrm>
            <a:off x="8043809" y="3820720"/>
            <a:ext cx="285714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14CCC-AA0C-B446-63BE-B22E5BE84AD7}"/>
              </a:ext>
            </a:extLst>
          </p:cNvPr>
          <p:cNvSpPr/>
          <p:nvPr/>
        </p:nvSpPr>
        <p:spPr bwMode="white">
          <a:xfrm>
            <a:off x="6329523" y="4459062"/>
            <a:ext cx="304761" cy="3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EDEDD-8D5B-EE2E-25AD-FF43619E194C}"/>
              </a:ext>
            </a:extLst>
          </p:cNvPr>
          <p:cNvSpPr/>
          <p:nvPr/>
        </p:nvSpPr>
        <p:spPr bwMode="white">
          <a:xfrm>
            <a:off x="2320000" y="5116459"/>
            <a:ext cx="361904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143A94-5C9F-AFAC-487A-AD41FF66F790}"/>
              </a:ext>
            </a:extLst>
          </p:cNvPr>
          <p:cNvSpPr/>
          <p:nvPr/>
        </p:nvSpPr>
        <p:spPr bwMode="white">
          <a:xfrm>
            <a:off x="3281904" y="5764328"/>
            <a:ext cx="266666" cy="3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8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