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3" r:id="rId5"/>
    <p:sldId id="341" r:id="rId6"/>
    <p:sldId id="340" r:id="rId7"/>
    <p:sldId id="338" r:id="rId8"/>
    <p:sldId id="337" r:id="rId9"/>
    <p:sldId id="336" r:id="rId10"/>
    <p:sldId id="334" r:id="rId11"/>
    <p:sldId id="333" r:id="rId12"/>
    <p:sldId id="332" r:id="rId13"/>
    <p:sldId id="330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0A9"/>
    <a:srgbClr val="F589C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25959F9-4667-4FA3-9EF9-69EDDBDC6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481262"/>
            <a:ext cx="8743950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13FEC-0308-047B-ED3D-8905C9033D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ABD94-C8DF-5D6E-6E74-0DD48BD11EA1}"/>
              </a:ext>
            </a:extLst>
          </p:cNvPr>
          <p:cNvSpPr/>
          <p:nvPr/>
        </p:nvSpPr>
        <p:spPr bwMode="white">
          <a:xfrm>
            <a:off x="1567619" y="1716425"/>
            <a:ext cx="295238" cy="2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FE5315-6B6B-4BE1-1A34-FAFD306B4331}"/>
              </a:ext>
            </a:extLst>
          </p:cNvPr>
          <p:cNvSpPr/>
          <p:nvPr/>
        </p:nvSpPr>
        <p:spPr bwMode="white">
          <a:xfrm>
            <a:off x="1567619" y="3491594"/>
            <a:ext cx="295238" cy="24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3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DDEF5-02B9-80B3-BE7B-2E9940CC0D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309585-D43F-B759-EC8D-F1C324CD9B43}"/>
              </a:ext>
            </a:extLst>
          </p:cNvPr>
          <p:cNvSpPr/>
          <p:nvPr/>
        </p:nvSpPr>
        <p:spPr bwMode="white">
          <a:xfrm>
            <a:off x="1100952" y="1162609"/>
            <a:ext cx="238095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1726D2-8894-17C0-705E-911CAE7B5B86}"/>
              </a:ext>
            </a:extLst>
          </p:cNvPr>
          <p:cNvSpPr/>
          <p:nvPr/>
        </p:nvSpPr>
        <p:spPr bwMode="white">
          <a:xfrm>
            <a:off x="1062857" y="2353916"/>
            <a:ext cx="295238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B82726-6D28-2ACB-8F2C-4737AA237DB3}"/>
              </a:ext>
            </a:extLst>
          </p:cNvPr>
          <p:cNvSpPr/>
          <p:nvPr/>
        </p:nvSpPr>
        <p:spPr bwMode="white">
          <a:xfrm>
            <a:off x="1062857" y="3535694"/>
            <a:ext cx="295238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29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C7F79-1E0C-6DB5-0B5D-10D0DE2C7F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8DA68-7A4B-2A15-A2C3-71B08595804D}"/>
              </a:ext>
            </a:extLst>
          </p:cNvPr>
          <p:cNvSpPr/>
          <p:nvPr/>
        </p:nvSpPr>
        <p:spPr bwMode="white">
          <a:xfrm>
            <a:off x="4662857" y="3001654"/>
            <a:ext cx="266666" cy="2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123B3B6-B6C6-4608-9C4F-7C13A500B8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680" b="17697"/>
          <a:stretch/>
        </p:blipFill>
        <p:spPr>
          <a:xfrm>
            <a:off x="3921411" y="3356992"/>
            <a:ext cx="2016224" cy="95012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E61CD68-CB6D-443B-8CCD-B1A8F6D0F9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302881"/>
            <a:ext cx="10800000" cy="216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3C3785-D264-4458-AFAF-0BE84B4C101F}"/>
              </a:ext>
            </a:extLst>
          </p:cNvPr>
          <p:cNvSpPr/>
          <p:nvPr/>
        </p:nvSpPr>
        <p:spPr bwMode="white">
          <a:xfrm>
            <a:off x="2999456" y="5277893"/>
            <a:ext cx="485714" cy="229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CE2B68-8A27-493B-A064-F9B5A449B735}"/>
              </a:ext>
            </a:extLst>
          </p:cNvPr>
          <p:cNvSpPr/>
          <p:nvPr/>
        </p:nvSpPr>
        <p:spPr bwMode="white">
          <a:xfrm>
            <a:off x="4837551" y="5947020"/>
            <a:ext cx="742857" cy="32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7DC1B5C-6B3A-4ABA-AE90-7054B2F1C5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841" b="17698"/>
          <a:stretch/>
        </p:blipFill>
        <p:spPr>
          <a:xfrm>
            <a:off x="5087888" y="4221088"/>
            <a:ext cx="2016224" cy="77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9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6F8D7-F6F4-4491-6020-0C1B2539AC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692696"/>
            <a:ext cx="10800000" cy="116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4D50D4-1AE9-F3BF-407C-B4BA0DEC92CC}"/>
              </a:ext>
            </a:extLst>
          </p:cNvPr>
          <p:cNvSpPr/>
          <p:nvPr/>
        </p:nvSpPr>
        <p:spPr bwMode="white">
          <a:xfrm>
            <a:off x="2147412" y="1447230"/>
            <a:ext cx="238095" cy="24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9E7A92-B900-4E6A-94E2-1B37C75E58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90680"/>
            <a:ext cx="10800000" cy="231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58D0B3-0BF3-466D-9EA0-06905C918086}"/>
              </a:ext>
            </a:extLst>
          </p:cNvPr>
          <p:cNvSpPr/>
          <p:nvPr/>
        </p:nvSpPr>
        <p:spPr bwMode="white">
          <a:xfrm>
            <a:off x="2769725" y="3062419"/>
            <a:ext cx="257142" cy="24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EF5A8B-873C-440F-B862-280B6F4EA2D2}"/>
              </a:ext>
            </a:extLst>
          </p:cNvPr>
          <p:cNvSpPr/>
          <p:nvPr/>
        </p:nvSpPr>
        <p:spPr bwMode="white">
          <a:xfrm>
            <a:off x="2150678" y="3645698"/>
            <a:ext cx="219047" cy="24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F9DD6BE-EA6B-416C-BD48-18038A1F74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8" t="-1893" r="54450" b="1893"/>
          <a:stretch/>
        </p:blipFill>
        <p:spPr>
          <a:xfrm>
            <a:off x="6953191" y="2356228"/>
            <a:ext cx="4943952" cy="3343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AF9CC1A-AAFB-4E5A-A22C-A7B66FFD034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2"/>
          <a:stretch/>
        </p:blipFill>
        <p:spPr>
          <a:xfrm>
            <a:off x="1071038" y="3960656"/>
            <a:ext cx="10800000" cy="285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8E65B7-C246-46DB-A20F-1920600E6D90}"/>
              </a:ext>
            </a:extLst>
          </p:cNvPr>
          <p:cNvSpPr/>
          <p:nvPr/>
        </p:nvSpPr>
        <p:spPr bwMode="white">
          <a:xfrm>
            <a:off x="2147228" y="4667068"/>
            <a:ext cx="295238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3B874D-6A4E-42FC-B315-DEBF7B2DC7D5}"/>
              </a:ext>
            </a:extLst>
          </p:cNvPr>
          <p:cNvSpPr/>
          <p:nvPr/>
        </p:nvSpPr>
        <p:spPr bwMode="white">
          <a:xfrm>
            <a:off x="2137704" y="6414009"/>
            <a:ext cx="257142" cy="25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27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1493F-30A0-E080-3E26-D2F84F8CFA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0759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FA861-DBD6-8C48-B9B4-9CC7BD0C49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D071F7-F0F1-D709-16F3-3B85FED745DB}"/>
              </a:ext>
            </a:extLst>
          </p:cNvPr>
          <p:cNvSpPr/>
          <p:nvPr/>
        </p:nvSpPr>
        <p:spPr bwMode="white">
          <a:xfrm>
            <a:off x="1081904" y="1201296"/>
            <a:ext cx="257142" cy="24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054FB0-119F-7353-CB03-A7AB00B18196}"/>
              </a:ext>
            </a:extLst>
          </p:cNvPr>
          <p:cNvSpPr/>
          <p:nvPr/>
        </p:nvSpPr>
        <p:spPr bwMode="white">
          <a:xfrm>
            <a:off x="1110476" y="1784091"/>
            <a:ext cx="209523" cy="24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3D67DD-F582-6155-FAC8-4012A0C1BE6D}"/>
              </a:ext>
            </a:extLst>
          </p:cNvPr>
          <p:cNvSpPr/>
          <p:nvPr/>
        </p:nvSpPr>
        <p:spPr bwMode="white">
          <a:xfrm>
            <a:off x="1081904" y="2366886"/>
            <a:ext cx="257142" cy="24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B3894D-4B5B-8E35-D8F1-3F43AAAC9836}"/>
              </a:ext>
            </a:extLst>
          </p:cNvPr>
          <p:cNvSpPr/>
          <p:nvPr/>
        </p:nvSpPr>
        <p:spPr bwMode="white">
          <a:xfrm>
            <a:off x="1110476" y="2949682"/>
            <a:ext cx="209523" cy="24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F800BA-E7B3-47A6-2C38-92C1EAB68606}"/>
              </a:ext>
            </a:extLst>
          </p:cNvPr>
          <p:cNvSpPr/>
          <p:nvPr/>
        </p:nvSpPr>
        <p:spPr bwMode="white">
          <a:xfrm>
            <a:off x="1110476" y="3522923"/>
            <a:ext cx="209523" cy="24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49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4D0FC-4344-5534-C6CD-9B4D73F3AC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289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659B6F-2C36-8787-5DDA-85EE5E06D269}"/>
              </a:ext>
            </a:extLst>
          </p:cNvPr>
          <p:cNvSpPr/>
          <p:nvPr/>
        </p:nvSpPr>
        <p:spPr bwMode="white">
          <a:xfrm>
            <a:off x="1581714" y="2633210"/>
            <a:ext cx="238095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FD1266-64DE-C473-F2A7-DB082D9565BC}"/>
              </a:ext>
            </a:extLst>
          </p:cNvPr>
          <p:cNvSpPr/>
          <p:nvPr/>
        </p:nvSpPr>
        <p:spPr bwMode="white">
          <a:xfrm>
            <a:off x="1572190" y="3100639"/>
            <a:ext cx="257142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EE4AFD-906F-6CA3-D0DE-FA04519779A3}"/>
              </a:ext>
            </a:extLst>
          </p:cNvPr>
          <p:cNvSpPr/>
          <p:nvPr/>
        </p:nvSpPr>
        <p:spPr bwMode="white">
          <a:xfrm>
            <a:off x="1543619" y="3587148"/>
            <a:ext cx="295238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A2DB8E-718C-6C50-3983-C135B9580F8E}"/>
              </a:ext>
            </a:extLst>
          </p:cNvPr>
          <p:cNvSpPr/>
          <p:nvPr/>
        </p:nvSpPr>
        <p:spPr bwMode="white">
          <a:xfrm>
            <a:off x="1581714" y="4073656"/>
            <a:ext cx="238095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E37A03-BE15-FEE0-2B61-BE911DB7BFC7}"/>
              </a:ext>
            </a:extLst>
          </p:cNvPr>
          <p:cNvSpPr/>
          <p:nvPr/>
        </p:nvSpPr>
        <p:spPr bwMode="white">
          <a:xfrm>
            <a:off x="1572190" y="4550625"/>
            <a:ext cx="247619" cy="25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841A670-E2C4-45DB-8C6F-6F8187CFA1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73"/>
          <a:stretch/>
        </p:blipFill>
        <p:spPr>
          <a:xfrm>
            <a:off x="4776952" y="1141866"/>
            <a:ext cx="2638095" cy="93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241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C5D95-190A-DBE6-23CA-BA85E9808A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D433F0-F6B1-2996-5A0A-81D0DC31AD08}"/>
              </a:ext>
            </a:extLst>
          </p:cNvPr>
          <p:cNvSpPr/>
          <p:nvPr/>
        </p:nvSpPr>
        <p:spPr bwMode="white">
          <a:xfrm>
            <a:off x="1862857" y="2783666"/>
            <a:ext cx="219047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74B14F-F5C1-BE80-09AC-B9398FB7C863}"/>
              </a:ext>
            </a:extLst>
          </p:cNvPr>
          <p:cNvSpPr/>
          <p:nvPr/>
        </p:nvSpPr>
        <p:spPr bwMode="white">
          <a:xfrm>
            <a:off x="3910476" y="2793201"/>
            <a:ext cx="219047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B73228-539B-6571-40B9-074C572DB8CC}"/>
              </a:ext>
            </a:extLst>
          </p:cNvPr>
          <p:cNvSpPr/>
          <p:nvPr/>
        </p:nvSpPr>
        <p:spPr bwMode="white">
          <a:xfrm>
            <a:off x="5977142" y="2793201"/>
            <a:ext cx="161904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5F4BD5-4491-30F9-64FA-037B3BE90EF2}"/>
              </a:ext>
            </a:extLst>
          </p:cNvPr>
          <p:cNvSpPr/>
          <p:nvPr/>
        </p:nvSpPr>
        <p:spPr bwMode="white">
          <a:xfrm>
            <a:off x="7996190" y="2783666"/>
            <a:ext cx="219047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172E11-73F4-9D16-8312-32811E0E9489}"/>
              </a:ext>
            </a:extLst>
          </p:cNvPr>
          <p:cNvSpPr/>
          <p:nvPr/>
        </p:nvSpPr>
        <p:spPr bwMode="white">
          <a:xfrm>
            <a:off x="10034285" y="2793201"/>
            <a:ext cx="238095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66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6614E-28BA-0526-D624-251004811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3431E-E0C8-7D72-3854-72F2C949D67C}"/>
              </a:ext>
            </a:extLst>
          </p:cNvPr>
          <p:cNvSpPr/>
          <p:nvPr/>
        </p:nvSpPr>
        <p:spPr bwMode="white">
          <a:xfrm>
            <a:off x="1605714" y="1562873"/>
            <a:ext cx="238095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C89AD7-B165-3999-6930-62B049F3ADA3}"/>
              </a:ext>
            </a:extLst>
          </p:cNvPr>
          <p:cNvSpPr/>
          <p:nvPr/>
        </p:nvSpPr>
        <p:spPr bwMode="white">
          <a:xfrm>
            <a:off x="1596190" y="2525424"/>
            <a:ext cx="247619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205770-6F9B-B13D-C96D-8DDF6F7146D0}"/>
              </a:ext>
            </a:extLst>
          </p:cNvPr>
          <p:cNvSpPr/>
          <p:nvPr/>
        </p:nvSpPr>
        <p:spPr bwMode="white">
          <a:xfrm>
            <a:off x="1596190" y="3487976"/>
            <a:ext cx="247619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1180034-6F03-47DD-9F51-4DB395FEDB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460058"/>
            <a:ext cx="10800000" cy="1848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5BE795-B887-45C1-9CA0-BB1CF2FB4CA6}"/>
              </a:ext>
            </a:extLst>
          </p:cNvPr>
          <p:cNvSpPr/>
          <p:nvPr/>
        </p:nvSpPr>
        <p:spPr bwMode="white">
          <a:xfrm>
            <a:off x="1542313" y="4545823"/>
            <a:ext cx="295238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8B334E-2FE8-456C-B7D4-FCB3F54C6476}"/>
              </a:ext>
            </a:extLst>
          </p:cNvPr>
          <p:cNvSpPr/>
          <p:nvPr/>
        </p:nvSpPr>
        <p:spPr bwMode="white">
          <a:xfrm>
            <a:off x="1561360" y="5498773"/>
            <a:ext cx="257142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90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05EDA69-10C7-4B42-866C-0D795B2CD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249607"/>
            <a:ext cx="10011286" cy="2499948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1E249D7-BC75-428F-97B2-B5C3CAA427D0}"/>
              </a:ext>
            </a:extLst>
          </p:cNvPr>
          <p:cNvCxnSpPr>
            <a:cxnSpLocks/>
          </p:cNvCxnSpPr>
          <p:nvPr/>
        </p:nvCxnSpPr>
        <p:spPr>
          <a:xfrm>
            <a:off x="1559496" y="2132856"/>
            <a:ext cx="4032448" cy="576064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F28C103-E9FC-4893-997F-59B36A543461}"/>
              </a:ext>
            </a:extLst>
          </p:cNvPr>
          <p:cNvCxnSpPr>
            <a:cxnSpLocks/>
          </p:cNvCxnSpPr>
          <p:nvPr/>
        </p:nvCxnSpPr>
        <p:spPr>
          <a:xfrm>
            <a:off x="3575720" y="2132856"/>
            <a:ext cx="4248472" cy="504056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7799903-FF88-4B0F-B15F-38F77D08DE6F}"/>
              </a:ext>
            </a:extLst>
          </p:cNvPr>
          <p:cNvCxnSpPr>
            <a:cxnSpLocks/>
          </p:cNvCxnSpPr>
          <p:nvPr/>
        </p:nvCxnSpPr>
        <p:spPr>
          <a:xfrm>
            <a:off x="5807968" y="2132856"/>
            <a:ext cx="4248472" cy="576064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B942DD5-C1C2-497D-A96D-93EAEB85B189}"/>
              </a:ext>
            </a:extLst>
          </p:cNvPr>
          <p:cNvCxnSpPr>
            <a:cxnSpLocks/>
          </p:cNvCxnSpPr>
          <p:nvPr/>
        </p:nvCxnSpPr>
        <p:spPr>
          <a:xfrm flipV="1">
            <a:off x="2567608" y="2132856"/>
            <a:ext cx="5256584" cy="615549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AD4E042-106E-49CC-9500-CDA394415689}"/>
              </a:ext>
            </a:extLst>
          </p:cNvPr>
          <p:cNvCxnSpPr>
            <a:cxnSpLocks/>
          </p:cNvCxnSpPr>
          <p:nvPr/>
        </p:nvCxnSpPr>
        <p:spPr>
          <a:xfrm flipV="1">
            <a:off x="4367808" y="2129375"/>
            <a:ext cx="5256584" cy="615549"/>
          </a:xfrm>
          <a:prstGeom prst="line">
            <a:avLst/>
          </a:prstGeom>
          <a:ln w="19050">
            <a:solidFill>
              <a:srgbClr val="F14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13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8F862-1E8C-BACC-5618-D3A1FEA0E1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82"/>
          <a:stretch/>
        </p:blipFill>
        <p:spPr>
          <a:xfrm>
            <a:off x="767408" y="1412776"/>
            <a:ext cx="10800000" cy="300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9A4EB15-B9CF-4935-8697-3AF643AD6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896" y="3653752"/>
            <a:ext cx="1656184" cy="6616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AA64BEE-954B-4040-8FA8-C7ED08483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280" y="3653752"/>
            <a:ext cx="1656184" cy="66166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0C378FD-0A4B-4A2A-9593-EB7BF5640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709" y="3654029"/>
            <a:ext cx="1656184" cy="661667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73770A92-D962-4D64-80CE-47FD9B8458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/>
        </p:blipFill>
        <p:spPr>
          <a:xfrm>
            <a:off x="1224056" y="4296964"/>
            <a:ext cx="5520016" cy="2561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E08AB74A-4C48-4C4C-ABB4-33FF2D6F6B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95"/>
          <a:stretch/>
        </p:blipFill>
        <p:spPr>
          <a:xfrm>
            <a:off x="767408" y="956652"/>
            <a:ext cx="10800000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1CD57CF-05B0-4435-A40B-36EFA12060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896" y="5944305"/>
            <a:ext cx="1656184" cy="6616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6512F00-2D8B-4E1D-86CB-4A5F2E90B8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317" y="5944305"/>
            <a:ext cx="1656184" cy="66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1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C3B53-957F-ACDF-F3F6-BD67DC8F69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535ECD-7F2C-869B-7615-EB7894414D6E}"/>
              </a:ext>
            </a:extLst>
          </p:cNvPr>
          <p:cNvSpPr/>
          <p:nvPr/>
        </p:nvSpPr>
        <p:spPr bwMode="white">
          <a:xfrm>
            <a:off x="1615238" y="1735554"/>
            <a:ext cx="238095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E47358-F050-2007-7D8F-C3F8CD3B4035}"/>
              </a:ext>
            </a:extLst>
          </p:cNvPr>
          <p:cNvSpPr/>
          <p:nvPr/>
        </p:nvSpPr>
        <p:spPr bwMode="white">
          <a:xfrm>
            <a:off x="1577142" y="2336853"/>
            <a:ext cx="295238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5B39F0-78CE-F9E5-1E5E-44E6CAE7CC26}"/>
              </a:ext>
            </a:extLst>
          </p:cNvPr>
          <p:cNvSpPr/>
          <p:nvPr/>
        </p:nvSpPr>
        <p:spPr bwMode="white">
          <a:xfrm>
            <a:off x="1577142" y="2928608"/>
            <a:ext cx="295238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D52021-173D-579E-3DB5-7A3443ABAAF5}"/>
              </a:ext>
            </a:extLst>
          </p:cNvPr>
          <p:cNvSpPr/>
          <p:nvPr/>
        </p:nvSpPr>
        <p:spPr bwMode="white">
          <a:xfrm>
            <a:off x="1596190" y="3529907"/>
            <a:ext cx="257142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548618-BE92-D656-B359-965467D68765}"/>
              </a:ext>
            </a:extLst>
          </p:cNvPr>
          <p:cNvSpPr/>
          <p:nvPr/>
        </p:nvSpPr>
        <p:spPr bwMode="white">
          <a:xfrm>
            <a:off x="1615238" y="4131206"/>
            <a:ext cx="238095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88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AA8ECA-C791-C411-FFFF-4F47281F4D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507638-FC0D-D393-67E8-A068760E8048}"/>
              </a:ext>
            </a:extLst>
          </p:cNvPr>
          <p:cNvSpPr/>
          <p:nvPr/>
        </p:nvSpPr>
        <p:spPr bwMode="white">
          <a:xfrm>
            <a:off x="1605714" y="1791553"/>
            <a:ext cx="238095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996BBA-19E8-5287-EA8E-E235CC850FA0}"/>
              </a:ext>
            </a:extLst>
          </p:cNvPr>
          <p:cNvSpPr/>
          <p:nvPr/>
        </p:nvSpPr>
        <p:spPr bwMode="white">
          <a:xfrm>
            <a:off x="1577142" y="3592665"/>
            <a:ext cx="285714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9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F81C9-F416-D23E-8BCA-6E005AB6AF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61" y="1379087"/>
            <a:ext cx="10800000" cy="118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17EE5-0258-6E2D-30F8-8D997798620B}"/>
              </a:ext>
            </a:extLst>
          </p:cNvPr>
          <p:cNvSpPr/>
          <p:nvPr/>
        </p:nvSpPr>
        <p:spPr bwMode="white">
          <a:xfrm>
            <a:off x="1031365" y="1570347"/>
            <a:ext cx="257142" cy="25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81AC0A-D45A-4016-A8BD-097B55BDE4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564904"/>
            <a:ext cx="10800000" cy="249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D5DDAC-2E11-4198-94B0-3A788A499F95}"/>
              </a:ext>
            </a:extLst>
          </p:cNvPr>
          <p:cNvSpPr/>
          <p:nvPr/>
        </p:nvSpPr>
        <p:spPr bwMode="white">
          <a:xfrm>
            <a:off x="1038857" y="2841541"/>
            <a:ext cx="295238" cy="248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BA9F33-1916-410D-B1F0-7FF9F5F31BD5}"/>
              </a:ext>
            </a:extLst>
          </p:cNvPr>
          <p:cNvSpPr/>
          <p:nvPr/>
        </p:nvSpPr>
        <p:spPr bwMode="white">
          <a:xfrm>
            <a:off x="1057904" y="4024404"/>
            <a:ext cx="257142" cy="2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80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2023-08-15T18:32:10Z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