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C87736-3025-4C11-B6BA-1FCDED9EDE9B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8657FA-4569-4206-A2C7-DB2C44A4B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468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8657FA-4569-4206-A2C7-DB2C44A4B51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93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8657FA-4569-4206-A2C7-DB2C44A4B51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007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01058F2-81CB-43F3-951C-8F943AB1F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2781300"/>
            <a:ext cx="9277350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5BD3E-D595-EA00-9BA1-AF40D70C0B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A1A0B7-985F-BDB2-E788-BA318DC22D63}"/>
              </a:ext>
            </a:extLst>
          </p:cNvPr>
          <p:cNvSpPr/>
          <p:nvPr/>
        </p:nvSpPr>
        <p:spPr bwMode="white">
          <a:xfrm>
            <a:off x="2786666" y="1196753"/>
            <a:ext cx="1221102" cy="6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530859-1B01-25B7-23C9-4A17399E0E65}"/>
              </a:ext>
            </a:extLst>
          </p:cNvPr>
          <p:cNvSpPr/>
          <p:nvPr/>
        </p:nvSpPr>
        <p:spPr bwMode="white">
          <a:xfrm>
            <a:off x="7796190" y="1196752"/>
            <a:ext cx="1396154" cy="6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411812-7ED6-B24E-A89E-5C2A7C6930F0}"/>
              </a:ext>
            </a:extLst>
          </p:cNvPr>
          <p:cNvSpPr/>
          <p:nvPr/>
        </p:nvSpPr>
        <p:spPr bwMode="white">
          <a:xfrm>
            <a:off x="2834284" y="2420888"/>
            <a:ext cx="1317499" cy="68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83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BFC8A-9CA1-FCED-1B16-90BCDB02DD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295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62B26D-6F62-4500-39FB-CF5AC1A14058}"/>
              </a:ext>
            </a:extLst>
          </p:cNvPr>
          <p:cNvSpPr/>
          <p:nvPr/>
        </p:nvSpPr>
        <p:spPr bwMode="white">
          <a:xfrm>
            <a:off x="4381272" y="3553178"/>
            <a:ext cx="226962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B8C580-81D1-C5C0-9252-0BA9094C1F2B}"/>
              </a:ext>
            </a:extLst>
          </p:cNvPr>
          <p:cNvSpPr/>
          <p:nvPr/>
        </p:nvSpPr>
        <p:spPr bwMode="white">
          <a:xfrm>
            <a:off x="7458884" y="3425986"/>
            <a:ext cx="226962" cy="40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A009F1-A8CD-E4B1-CCDF-866B7F9AF5DA}"/>
              </a:ext>
            </a:extLst>
          </p:cNvPr>
          <p:cNvSpPr/>
          <p:nvPr/>
        </p:nvSpPr>
        <p:spPr bwMode="white">
          <a:xfrm>
            <a:off x="4844275" y="3989267"/>
            <a:ext cx="254198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0EA984-0A34-0531-1D85-916199646E6D}"/>
              </a:ext>
            </a:extLst>
          </p:cNvPr>
          <p:cNvSpPr/>
          <p:nvPr/>
        </p:nvSpPr>
        <p:spPr bwMode="white">
          <a:xfrm>
            <a:off x="6115266" y="3989267"/>
            <a:ext cx="281433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F7E26C-FC25-88E2-C026-90BEFE303281}"/>
              </a:ext>
            </a:extLst>
          </p:cNvPr>
          <p:cNvSpPr/>
          <p:nvPr/>
        </p:nvSpPr>
        <p:spPr bwMode="white">
          <a:xfrm>
            <a:off x="6587348" y="3989267"/>
            <a:ext cx="245119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889923-134E-997A-20BA-E8EE117F79E0}"/>
              </a:ext>
            </a:extLst>
          </p:cNvPr>
          <p:cNvSpPr/>
          <p:nvPr/>
        </p:nvSpPr>
        <p:spPr bwMode="white">
          <a:xfrm>
            <a:off x="7912810" y="3989267"/>
            <a:ext cx="245119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96CB8F-278E-D426-E3F4-3B3C7FAE30CC}"/>
              </a:ext>
            </a:extLst>
          </p:cNvPr>
          <p:cNvSpPr/>
          <p:nvPr/>
        </p:nvSpPr>
        <p:spPr bwMode="white">
          <a:xfrm>
            <a:off x="4372193" y="4322092"/>
            <a:ext cx="226962" cy="35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583135-6437-2DB2-54C6-7D59585B0735}"/>
              </a:ext>
            </a:extLst>
          </p:cNvPr>
          <p:cNvSpPr/>
          <p:nvPr/>
        </p:nvSpPr>
        <p:spPr bwMode="white">
          <a:xfrm>
            <a:off x="7467963" y="4416270"/>
            <a:ext cx="199727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CF3B5A-4F7E-FEE2-FBC7-B742020B8F3D}"/>
              </a:ext>
            </a:extLst>
          </p:cNvPr>
          <p:cNvSpPr/>
          <p:nvPr/>
        </p:nvSpPr>
        <p:spPr bwMode="white">
          <a:xfrm>
            <a:off x="4381272" y="4852358"/>
            <a:ext cx="226962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11BAC21-4CC2-88CA-43B9-3313D0B06918}"/>
              </a:ext>
            </a:extLst>
          </p:cNvPr>
          <p:cNvSpPr/>
          <p:nvPr/>
        </p:nvSpPr>
        <p:spPr bwMode="white">
          <a:xfrm>
            <a:off x="7854321" y="4817621"/>
            <a:ext cx="303607" cy="32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346271-31DD-103B-6D7D-0B12936D860B}"/>
              </a:ext>
            </a:extLst>
          </p:cNvPr>
          <p:cNvSpPr/>
          <p:nvPr/>
        </p:nvSpPr>
        <p:spPr bwMode="white">
          <a:xfrm>
            <a:off x="8757110" y="4734251"/>
            <a:ext cx="263276" cy="40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28019B2-8AE6-A076-D41B-37055DBD18F2}"/>
              </a:ext>
            </a:extLst>
          </p:cNvPr>
          <p:cNvSpPr/>
          <p:nvPr/>
        </p:nvSpPr>
        <p:spPr bwMode="white">
          <a:xfrm>
            <a:off x="3954582" y="5288447"/>
            <a:ext cx="199727" cy="23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1EE80F2-E75C-6125-7E84-924EF8D3C742}"/>
              </a:ext>
            </a:extLst>
          </p:cNvPr>
          <p:cNvSpPr/>
          <p:nvPr/>
        </p:nvSpPr>
        <p:spPr bwMode="white">
          <a:xfrm>
            <a:off x="4835197" y="5288447"/>
            <a:ext cx="199727" cy="23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4599D25-572F-5EA7-7306-E8B918FAF567}"/>
              </a:ext>
            </a:extLst>
          </p:cNvPr>
          <p:cNvSpPr/>
          <p:nvPr/>
        </p:nvSpPr>
        <p:spPr bwMode="white">
          <a:xfrm>
            <a:off x="4381272" y="5724535"/>
            <a:ext cx="208805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B12FEF3-C6EE-1C55-FD84-3D511571EA9A}"/>
              </a:ext>
            </a:extLst>
          </p:cNvPr>
          <p:cNvSpPr/>
          <p:nvPr/>
        </p:nvSpPr>
        <p:spPr bwMode="white">
          <a:xfrm>
            <a:off x="3927347" y="6233305"/>
            <a:ext cx="245119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7423109-EA21-D5A0-824D-3DD57E3BB0BD}"/>
              </a:ext>
            </a:extLst>
          </p:cNvPr>
          <p:cNvSpPr/>
          <p:nvPr/>
        </p:nvSpPr>
        <p:spPr bwMode="white">
          <a:xfrm>
            <a:off x="4817040" y="6051601"/>
            <a:ext cx="272355" cy="40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4421AA6-C2CF-7986-6B69-9B4C3E61E8EB}"/>
              </a:ext>
            </a:extLst>
          </p:cNvPr>
          <p:cNvSpPr/>
          <p:nvPr/>
        </p:nvSpPr>
        <p:spPr bwMode="white">
          <a:xfrm>
            <a:off x="5688576" y="6051601"/>
            <a:ext cx="245119" cy="40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3A75B6C-AAD7-085E-7ADB-A512E8300181}"/>
              </a:ext>
            </a:extLst>
          </p:cNvPr>
          <p:cNvSpPr/>
          <p:nvPr/>
        </p:nvSpPr>
        <p:spPr bwMode="white">
          <a:xfrm>
            <a:off x="6069873" y="6233305"/>
            <a:ext cx="226962" cy="22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ED9E9-494D-22D0-1D8A-B9DECDA1B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268AD7-AC7B-125A-CFC5-FF4CFA90681C}"/>
              </a:ext>
            </a:extLst>
          </p:cNvPr>
          <p:cNvSpPr/>
          <p:nvPr/>
        </p:nvSpPr>
        <p:spPr bwMode="white">
          <a:xfrm>
            <a:off x="1977142" y="2258625"/>
            <a:ext cx="295238" cy="32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DB9A37-7426-70A7-72BB-C81D2346376E}"/>
              </a:ext>
            </a:extLst>
          </p:cNvPr>
          <p:cNvSpPr/>
          <p:nvPr/>
        </p:nvSpPr>
        <p:spPr bwMode="white">
          <a:xfrm>
            <a:off x="1958095" y="4660326"/>
            <a:ext cx="323809" cy="33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94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D6A3D3-824B-3546-C00D-875F26B3C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693C28-C3CB-65C0-9C26-BDB5117E5FB8}"/>
              </a:ext>
            </a:extLst>
          </p:cNvPr>
          <p:cNvSpPr/>
          <p:nvPr/>
        </p:nvSpPr>
        <p:spPr bwMode="white">
          <a:xfrm>
            <a:off x="1234285" y="1267827"/>
            <a:ext cx="295238" cy="3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A529E8-6643-3972-68D5-F147C7D3D8B8}"/>
              </a:ext>
            </a:extLst>
          </p:cNvPr>
          <p:cNvSpPr/>
          <p:nvPr/>
        </p:nvSpPr>
        <p:spPr bwMode="white">
          <a:xfrm>
            <a:off x="1234285" y="2871020"/>
            <a:ext cx="295238" cy="3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47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12FEA-E8A8-211F-F4CE-7579F18863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2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1FDEE0-7D5C-39B6-A05B-A6DAFB3F39B4}"/>
              </a:ext>
            </a:extLst>
          </p:cNvPr>
          <p:cNvSpPr/>
          <p:nvPr/>
        </p:nvSpPr>
        <p:spPr bwMode="white">
          <a:xfrm>
            <a:off x="8877974" y="2246101"/>
            <a:ext cx="556828" cy="21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2054E9-FCA7-27E6-C584-E031A658087F}"/>
              </a:ext>
            </a:extLst>
          </p:cNvPr>
          <p:cNvSpPr/>
          <p:nvPr/>
        </p:nvSpPr>
        <p:spPr bwMode="white">
          <a:xfrm>
            <a:off x="8577464" y="3024718"/>
            <a:ext cx="1140172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7A8808-BEEE-4B59-0E05-21294341D0C3}"/>
              </a:ext>
            </a:extLst>
          </p:cNvPr>
          <p:cNvSpPr/>
          <p:nvPr/>
        </p:nvSpPr>
        <p:spPr bwMode="white">
          <a:xfrm>
            <a:off x="8851459" y="3989142"/>
            <a:ext cx="601020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0BF96E-62D4-BFB4-20A6-009388A1D99F}"/>
              </a:ext>
            </a:extLst>
          </p:cNvPr>
          <p:cNvSpPr/>
          <p:nvPr/>
        </p:nvSpPr>
        <p:spPr bwMode="white">
          <a:xfrm>
            <a:off x="8383016" y="4944718"/>
            <a:ext cx="1732354" cy="3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383331-12B3-4B06-75F6-587A221A0196}"/>
              </a:ext>
            </a:extLst>
          </p:cNvPr>
          <p:cNvSpPr/>
          <p:nvPr/>
        </p:nvSpPr>
        <p:spPr bwMode="white">
          <a:xfrm>
            <a:off x="8760297" y="5909142"/>
            <a:ext cx="541928" cy="38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3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65328-3E98-9EB2-DB21-A1126F13F3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CD8D6E8-911B-4BFA-9B9D-B839FB4D1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16000"/>
            <a:ext cx="9191631" cy="83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8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C1B3F-26F0-6E68-A396-CB01BF4EAE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401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CFDF054-B293-4309-BC06-15265F76F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88840"/>
            <a:ext cx="9191631" cy="8335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D75CFD3-C77F-40E7-B4FE-593E00816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035644"/>
            <a:ext cx="9191631" cy="83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66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A2EB0-5C4D-7D44-C55F-C5A95A4711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8267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4392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DC01D-C812-6EC3-9963-C4E21A20BB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88123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</Words>
  <Application>Microsoft Office PowerPoint</Application>
  <PresentationFormat>宽屏</PresentationFormat>
  <Paragraphs>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2023-08-16T03:57:18Z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