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0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9" r:id="rId14"/>
    <p:sldId id="327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FCFD47F-5191-456B-9A87-D6D57D80E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2462212"/>
            <a:ext cx="7248525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66292-8DAF-15F6-D894-1A0861BEF8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6504B-7ED5-4CAC-71E7-270D908C5A95}"/>
              </a:ext>
            </a:extLst>
          </p:cNvPr>
          <p:cNvSpPr/>
          <p:nvPr/>
        </p:nvSpPr>
        <p:spPr bwMode="white">
          <a:xfrm>
            <a:off x="1605714" y="1735594"/>
            <a:ext cx="238095" cy="2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AC4406-43DA-AF95-42C0-B9AF14432F93}"/>
              </a:ext>
            </a:extLst>
          </p:cNvPr>
          <p:cNvSpPr/>
          <p:nvPr/>
        </p:nvSpPr>
        <p:spPr bwMode="white">
          <a:xfrm>
            <a:off x="1596190" y="2289200"/>
            <a:ext cx="257142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2E6504-C06D-AFED-B78A-19FF06582F39}"/>
              </a:ext>
            </a:extLst>
          </p:cNvPr>
          <p:cNvSpPr/>
          <p:nvPr/>
        </p:nvSpPr>
        <p:spPr bwMode="white">
          <a:xfrm>
            <a:off x="1596190" y="2842807"/>
            <a:ext cx="257142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C31C03-CBDF-E03B-D578-840D2D9D109A}"/>
              </a:ext>
            </a:extLst>
          </p:cNvPr>
          <p:cNvSpPr/>
          <p:nvPr/>
        </p:nvSpPr>
        <p:spPr bwMode="white">
          <a:xfrm>
            <a:off x="1605714" y="3405958"/>
            <a:ext cx="219047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E8C861-1EBC-DB32-3C5E-92DAAF7EABBA}"/>
              </a:ext>
            </a:extLst>
          </p:cNvPr>
          <p:cNvSpPr/>
          <p:nvPr/>
        </p:nvSpPr>
        <p:spPr bwMode="white">
          <a:xfrm>
            <a:off x="1567619" y="3969109"/>
            <a:ext cx="295238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25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6892A-BA21-0893-8554-3C09395035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ED00F-FECB-5A74-D013-2A0F371ADE0B}"/>
              </a:ext>
            </a:extLst>
          </p:cNvPr>
          <p:cNvSpPr/>
          <p:nvPr/>
        </p:nvSpPr>
        <p:spPr bwMode="white">
          <a:xfrm>
            <a:off x="8139047" y="2754596"/>
            <a:ext cx="22857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A235EF-28B9-50FC-FCBC-677182BCB9AA}"/>
              </a:ext>
            </a:extLst>
          </p:cNvPr>
          <p:cNvSpPr/>
          <p:nvPr/>
        </p:nvSpPr>
        <p:spPr bwMode="white">
          <a:xfrm>
            <a:off x="3900952" y="3317019"/>
            <a:ext cx="238095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B4B65-D004-F4C2-F2CA-CEE1854E5CF4}"/>
              </a:ext>
            </a:extLst>
          </p:cNvPr>
          <p:cNvSpPr/>
          <p:nvPr/>
        </p:nvSpPr>
        <p:spPr bwMode="white">
          <a:xfrm>
            <a:off x="6624761" y="3317019"/>
            <a:ext cx="25714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46FE9-2D61-B55B-3E1E-9E9494B1368D}"/>
              </a:ext>
            </a:extLst>
          </p:cNvPr>
          <p:cNvSpPr/>
          <p:nvPr/>
        </p:nvSpPr>
        <p:spPr bwMode="white">
          <a:xfrm>
            <a:off x="10710476" y="3317019"/>
            <a:ext cx="25714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F6CA01-570D-AB40-8EBB-6D5FEC08D12B}"/>
              </a:ext>
            </a:extLst>
          </p:cNvPr>
          <p:cNvSpPr/>
          <p:nvPr/>
        </p:nvSpPr>
        <p:spPr bwMode="white">
          <a:xfrm>
            <a:off x="5615238" y="3879443"/>
            <a:ext cx="295238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82FC5-A5E8-94E8-0BB4-30CFBE1625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941058-F243-92EF-8008-6619758D9852}"/>
              </a:ext>
            </a:extLst>
          </p:cNvPr>
          <p:cNvSpPr/>
          <p:nvPr/>
        </p:nvSpPr>
        <p:spPr bwMode="white">
          <a:xfrm>
            <a:off x="5729523" y="1668573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23EDD1-FCCD-170C-EFD6-B9074FDAB750}"/>
              </a:ext>
            </a:extLst>
          </p:cNvPr>
          <p:cNvSpPr/>
          <p:nvPr/>
        </p:nvSpPr>
        <p:spPr bwMode="white">
          <a:xfrm>
            <a:off x="2910476" y="3347984"/>
            <a:ext cx="295238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C55EC-6725-D47B-4B70-FAAC25BC04D9}"/>
              </a:ext>
            </a:extLst>
          </p:cNvPr>
          <p:cNvSpPr/>
          <p:nvPr/>
        </p:nvSpPr>
        <p:spPr bwMode="white">
          <a:xfrm>
            <a:off x="2710476" y="3901426"/>
            <a:ext cx="238095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84AB86-EBEA-9736-611A-2270C116C9AC}"/>
              </a:ext>
            </a:extLst>
          </p:cNvPr>
          <p:cNvSpPr/>
          <p:nvPr/>
        </p:nvSpPr>
        <p:spPr bwMode="white">
          <a:xfrm>
            <a:off x="5224761" y="5017852"/>
            <a:ext cx="257142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ED14E-1BFC-2667-FBFB-081508ED91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45" y="765585"/>
            <a:ext cx="10800000" cy="282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404FC-238A-898F-B481-C5197B7EA1E9}"/>
              </a:ext>
            </a:extLst>
          </p:cNvPr>
          <p:cNvSpPr/>
          <p:nvPr/>
        </p:nvSpPr>
        <p:spPr bwMode="white">
          <a:xfrm>
            <a:off x="3104073" y="1460847"/>
            <a:ext cx="266666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63CC45-3AD9-4F51-8556-8B4B108F50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659355" y="3594254"/>
            <a:ext cx="7392224" cy="31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940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81CEA-DE09-D1D4-5F26-85CAA5215E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3142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030EB2-F7F7-1301-1553-ED31A90C23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B9A43-8C43-8424-B477-2581FA77F375}"/>
              </a:ext>
            </a:extLst>
          </p:cNvPr>
          <p:cNvSpPr/>
          <p:nvPr/>
        </p:nvSpPr>
        <p:spPr bwMode="white">
          <a:xfrm>
            <a:off x="1100952" y="1162993"/>
            <a:ext cx="238095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25DEA-7477-C584-24BB-F322DB6C62D3}"/>
              </a:ext>
            </a:extLst>
          </p:cNvPr>
          <p:cNvSpPr/>
          <p:nvPr/>
        </p:nvSpPr>
        <p:spPr bwMode="white">
          <a:xfrm>
            <a:off x="1081904" y="2280302"/>
            <a:ext cx="257142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EBC89-D1C7-2080-5510-4ACEA9A15F8E}"/>
              </a:ext>
            </a:extLst>
          </p:cNvPr>
          <p:cNvSpPr/>
          <p:nvPr/>
        </p:nvSpPr>
        <p:spPr bwMode="white">
          <a:xfrm>
            <a:off x="1062857" y="3407161"/>
            <a:ext cx="295238" cy="2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0BED88E-7441-4758-92D5-E579B73160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93484"/>
            <a:ext cx="10800000" cy="221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3F63CE-20A9-4B39-B1CC-1CA1CD8073FC}"/>
              </a:ext>
            </a:extLst>
          </p:cNvPr>
          <p:cNvSpPr/>
          <p:nvPr/>
        </p:nvSpPr>
        <p:spPr bwMode="white">
          <a:xfrm>
            <a:off x="1081904" y="4536440"/>
            <a:ext cx="257142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D7ED4-E2AD-4089-86F1-295A29525B8C}"/>
              </a:ext>
            </a:extLst>
          </p:cNvPr>
          <p:cNvSpPr/>
          <p:nvPr/>
        </p:nvSpPr>
        <p:spPr bwMode="white">
          <a:xfrm>
            <a:off x="1100952" y="5670559"/>
            <a:ext cx="238095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0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74396-BEEE-61D5-7ABC-2FE018E66D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48"/>
            <a:ext cx="10800000" cy="340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F1968-D0D4-FF31-29AD-D8F8AD50906A}"/>
              </a:ext>
            </a:extLst>
          </p:cNvPr>
          <p:cNvSpPr/>
          <p:nvPr/>
        </p:nvSpPr>
        <p:spPr bwMode="white">
          <a:xfrm>
            <a:off x="1471011" y="2785745"/>
            <a:ext cx="29523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1209C-6EBA-2DA0-6737-B2775D7FC9FC}"/>
              </a:ext>
            </a:extLst>
          </p:cNvPr>
          <p:cNvSpPr/>
          <p:nvPr/>
        </p:nvSpPr>
        <p:spPr bwMode="white">
          <a:xfrm>
            <a:off x="1509106" y="3358032"/>
            <a:ext cx="23809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B3274-6EF2-B20D-975A-F2C427225397}"/>
              </a:ext>
            </a:extLst>
          </p:cNvPr>
          <p:cNvSpPr/>
          <p:nvPr/>
        </p:nvSpPr>
        <p:spPr bwMode="white">
          <a:xfrm>
            <a:off x="1499582" y="3920781"/>
            <a:ext cx="247619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5ED5E1-D98C-65BA-95E4-1C1371C016DF}"/>
              </a:ext>
            </a:extLst>
          </p:cNvPr>
          <p:cNvSpPr/>
          <p:nvPr/>
        </p:nvSpPr>
        <p:spPr bwMode="white">
          <a:xfrm>
            <a:off x="1509106" y="4493068"/>
            <a:ext cx="23809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BAE3E1-01BD-5B3F-5FA2-24BD1AAC5DAA}"/>
              </a:ext>
            </a:extLst>
          </p:cNvPr>
          <p:cNvSpPr/>
          <p:nvPr/>
        </p:nvSpPr>
        <p:spPr bwMode="white">
          <a:xfrm>
            <a:off x="1509106" y="5065355"/>
            <a:ext cx="238095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3F3F805-1AC0-4C96-8107-14015A06B0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63" b="50172"/>
          <a:stretch/>
        </p:blipFill>
        <p:spPr>
          <a:xfrm>
            <a:off x="4727848" y="1268760"/>
            <a:ext cx="3384376" cy="60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289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E3A82-851C-9D7F-BA99-C1546663F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B4929-3FA8-0807-85FC-6224426E8014}"/>
              </a:ext>
            </a:extLst>
          </p:cNvPr>
          <p:cNvSpPr/>
          <p:nvPr/>
        </p:nvSpPr>
        <p:spPr bwMode="white">
          <a:xfrm>
            <a:off x="2120000" y="2992029"/>
            <a:ext cx="257142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E510A-74F4-F75D-8D05-10B1065A48B0}"/>
              </a:ext>
            </a:extLst>
          </p:cNvPr>
          <p:cNvSpPr/>
          <p:nvPr/>
        </p:nvSpPr>
        <p:spPr bwMode="white">
          <a:xfrm>
            <a:off x="4234285" y="2992029"/>
            <a:ext cx="209523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8C95FD-6C4C-18D5-4223-9B514CA9FAEA}"/>
              </a:ext>
            </a:extLst>
          </p:cNvPr>
          <p:cNvSpPr/>
          <p:nvPr/>
        </p:nvSpPr>
        <p:spPr bwMode="white">
          <a:xfrm>
            <a:off x="6320000" y="2992029"/>
            <a:ext cx="209523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C0711A-DD9D-B830-4B57-5097185E928D}"/>
              </a:ext>
            </a:extLst>
          </p:cNvPr>
          <p:cNvSpPr/>
          <p:nvPr/>
        </p:nvSpPr>
        <p:spPr bwMode="white">
          <a:xfrm>
            <a:off x="8377142" y="2992029"/>
            <a:ext cx="257142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BBE74B-70E2-BDAB-A84F-608087A615B0}"/>
              </a:ext>
            </a:extLst>
          </p:cNvPr>
          <p:cNvSpPr/>
          <p:nvPr/>
        </p:nvSpPr>
        <p:spPr bwMode="white">
          <a:xfrm>
            <a:off x="10481904" y="2992029"/>
            <a:ext cx="219047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86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AADB3-E8B1-0DBE-9A67-911B27D27B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D34C3-BF19-EE3B-6745-4EA36B7DB3FB}"/>
              </a:ext>
            </a:extLst>
          </p:cNvPr>
          <p:cNvSpPr/>
          <p:nvPr/>
        </p:nvSpPr>
        <p:spPr bwMode="white">
          <a:xfrm>
            <a:off x="1567619" y="1659693"/>
            <a:ext cx="295238" cy="24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FA24F-7047-2768-F96B-404EDF27610A}"/>
              </a:ext>
            </a:extLst>
          </p:cNvPr>
          <p:cNvSpPr/>
          <p:nvPr/>
        </p:nvSpPr>
        <p:spPr bwMode="white">
          <a:xfrm>
            <a:off x="1567619" y="2232771"/>
            <a:ext cx="295238" cy="24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E6991A-A22C-EDCC-D4F1-24F4831A0912}"/>
              </a:ext>
            </a:extLst>
          </p:cNvPr>
          <p:cNvSpPr/>
          <p:nvPr/>
        </p:nvSpPr>
        <p:spPr bwMode="white">
          <a:xfrm>
            <a:off x="1605714" y="2805849"/>
            <a:ext cx="238095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7979CF8-7C6D-46B2-8D58-7ACF714ABE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61043"/>
            <a:ext cx="10800000" cy="2297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E3AA91-6A6B-4753-8336-18F50C68C828}"/>
              </a:ext>
            </a:extLst>
          </p:cNvPr>
          <p:cNvSpPr/>
          <p:nvPr/>
        </p:nvSpPr>
        <p:spPr bwMode="white">
          <a:xfrm>
            <a:off x="1542313" y="3932642"/>
            <a:ext cx="295238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A2D427-5A70-4306-A702-754FCA4EB72A}"/>
              </a:ext>
            </a:extLst>
          </p:cNvPr>
          <p:cNvSpPr/>
          <p:nvPr/>
        </p:nvSpPr>
        <p:spPr bwMode="white">
          <a:xfrm>
            <a:off x="1580408" y="5067103"/>
            <a:ext cx="238095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8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C1893-91C3-1534-B425-AA65E2CF9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52787-7541-FF8D-BB46-A7E63E1652F5}"/>
              </a:ext>
            </a:extLst>
          </p:cNvPr>
          <p:cNvSpPr/>
          <p:nvPr/>
        </p:nvSpPr>
        <p:spPr bwMode="white">
          <a:xfrm>
            <a:off x="1596190" y="1696195"/>
            <a:ext cx="238095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447DCFD-E975-4935-80F1-FF1E4F5610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68141"/>
            <a:ext cx="10800000" cy="284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301324-C34B-49F1-BBE5-CFC1C62EC91A}"/>
              </a:ext>
            </a:extLst>
          </p:cNvPr>
          <p:cNvSpPr/>
          <p:nvPr/>
        </p:nvSpPr>
        <p:spPr bwMode="white">
          <a:xfrm>
            <a:off x="1580408" y="2792078"/>
            <a:ext cx="238095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088CF0-DC0B-4F6E-9577-A4D9C25821A0}"/>
              </a:ext>
            </a:extLst>
          </p:cNvPr>
          <p:cNvSpPr/>
          <p:nvPr/>
        </p:nvSpPr>
        <p:spPr bwMode="white">
          <a:xfrm>
            <a:off x="1542313" y="3364095"/>
            <a:ext cx="295238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325AC-976F-4CD2-BB8E-F0668143CE69}"/>
              </a:ext>
            </a:extLst>
          </p:cNvPr>
          <p:cNvSpPr/>
          <p:nvPr/>
        </p:nvSpPr>
        <p:spPr bwMode="white">
          <a:xfrm>
            <a:off x="1580408" y="3936113"/>
            <a:ext cx="238095" cy="247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86E83E-97C3-41D5-8048-07A3D624013E}"/>
              </a:ext>
            </a:extLst>
          </p:cNvPr>
          <p:cNvSpPr/>
          <p:nvPr/>
        </p:nvSpPr>
        <p:spPr bwMode="white">
          <a:xfrm>
            <a:off x="1561360" y="4498597"/>
            <a:ext cx="257142" cy="2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4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DCEC9-511F-7646-28F9-091232CB5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88840"/>
            <a:ext cx="10800000" cy="339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11B37-8721-0CAF-F76A-864C4DFA7921}"/>
              </a:ext>
            </a:extLst>
          </p:cNvPr>
          <p:cNvSpPr/>
          <p:nvPr/>
        </p:nvSpPr>
        <p:spPr bwMode="white">
          <a:xfrm>
            <a:off x="1543619" y="2723557"/>
            <a:ext cx="295238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44983-33F7-C144-0AD5-16276124B9FC}"/>
              </a:ext>
            </a:extLst>
          </p:cNvPr>
          <p:cNvSpPr/>
          <p:nvPr/>
        </p:nvSpPr>
        <p:spPr bwMode="white">
          <a:xfrm>
            <a:off x="1572190" y="3286522"/>
            <a:ext cx="257142" cy="25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D734FA-F75D-E326-A80E-1A46195A9BC2}"/>
              </a:ext>
            </a:extLst>
          </p:cNvPr>
          <p:cNvSpPr/>
          <p:nvPr/>
        </p:nvSpPr>
        <p:spPr bwMode="white">
          <a:xfrm>
            <a:off x="1581714" y="3868570"/>
            <a:ext cx="238095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279779-A54D-47CD-DCF4-E5DF60866DBF}"/>
              </a:ext>
            </a:extLst>
          </p:cNvPr>
          <p:cNvSpPr/>
          <p:nvPr/>
        </p:nvSpPr>
        <p:spPr bwMode="white">
          <a:xfrm>
            <a:off x="1543619" y="4441077"/>
            <a:ext cx="295238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23B0F-C66F-7526-28A6-25BA0D81DC44}"/>
              </a:ext>
            </a:extLst>
          </p:cNvPr>
          <p:cNvSpPr/>
          <p:nvPr/>
        </p:nvSpPr>
        <p:spPr bwMode="white">
          <a:xfrm>
            <a:off x="1572190" y="5004042"/>
            <a:ext cx="257142" cy="25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ECF32A9-24BE-458B-AFC7-0110E47E39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40919"/>
          <a:stretch/>
        </p:blipFill>
        <p:spPr>
          <a:xfrm>
            <a:off x="4704144" y="1143887"/>
            <a:ext cx="2783712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433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3774F-0BBE-0029-B584-1A34306972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B5555D-BA27-7062-451A-C03F808A5D41}"/>
              </a:ext>
            </a:extLst>
          </p:cNvPr>
          <p:cNvSpPr/>
          <p:nvPr/>
        </p:nvSpPr>
        <p:spPr bwMode="white">
          <a:xfrm>
            <a:off x="2043430" y="3110679"/>
            <a:ext cx="452170" cy="390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A9466E-338C-387A-F832-9E322EA09990}"/>
              </a:ext>
            </a:extLst>
          </p:cNvPr>
          <p:cNvSpPr/>
          <p:nvPr/>
        </p:nvSpPr>
        <p:spPr bwMode="white">
          <a:xfrm>
            <a:off x="3348571" y="3287751"/>
            <a:ext cx="180952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2F813-CB35-6719-B0F9-E7EF87224532}"/>
              </a:ext>
            </a:extLst>
          </p:cNvPr>
          <p:cNvSpPr/>
          <p:nvPr/>
        </p:nvSpPr>
        <p:spPr bwMode="white">
          <a:xfrm>
            <a:off x="5739047" y="3287751"/>
            <a:ext cx="171428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572C0F-AB85-F38B-A946-F9AF0C190DF5}"/>
              </a:ext>
            </a:extLst>
          </p:cNvPr>
          <p:cNvSpPr/>
          <p:nvPr/>
        </p:nvSpPr>
        <p:spPr bwMode="white">
          <a:xfrm>
            <a:off x="6596190" y="3287751"/>
            <a:ext cx="228571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E93973-A7DC-8A83-D629-B2479B4D2B83}"/>
              </a:ext>
            </a:extLst>
          </p:cNvPr>
          <p:cNvSpPr/>
          <p:nvPr/>
        </p:nvSpPr>
        <p:spPr bwMode="white">
          <a:xfrm>
            <a:off x="8996190" y="3287751"/>
            <a:ext cx="171428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E3FBA7-B533-387B-A5C0-935FDAA1A010}"/>
              </a:ext>
            </a:extLst>
          </p:cNvPr>
          <p:cNvSpPr/>
          <p:nvPr/>
        </p:nvSpPr>
        <p:spPr bwMode="white">
          <a:xfrm>
            <a:off x="9939047" y="3287751"/>
            <a:ext cx="209523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400A90-3D8A-FC7E-6998-3B4FA0500FBB}"/>
              </a:ext>
            </a:extLst>
          </p:cNvPr>
          <p:cNvSpPr/>
          <p:nvPr/>
        </p:nvSpPr>
        <p:spPr bwMode="white">
          <a:xfrm>
            <a:off x="2081904" y="5355727"/>
            <a:ext cx="171428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C7425A-6FFA-A900-EEA3-85578A803595}"/>
              </a:ext>
            </a:extLst>
          </p:cNvPr>
          <p:cNvSpPr/>
          <p:nvPr/>
        </p:nvSpPr>
        <p:spPr bwMode="white">
          <a:xfrm>
            <a:off x="2939047" y="5203249"/>
            <a:ext cx="142857" cy="33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39FD3F-12F5-4363-277A-25A6B1BDE20F}"/>
              </a:ext>
            </a:extLst>
          </p:cNvPr>
          <p:cNvSpPr/>
          <p:nvPr/>
        </p:nvSpPr>
        <p:spPr bwMode="white">
          <a:xfrm>
            <a:off x="5729523" y="5355727"/>
            <a:ext cx="200000" cy="1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CB3406-2C1C-C708-1BC3-CB1F49913A18}"/>
              </a:ext>
            </a:extLst>
          </p:cNvPr>
          <p:cNvSpPr/>
          <p:nvPr/>
        </p:nvSpPr>
        <p:spPr bwMode="white">
          <a:xfrm>
            <a:off x="6910476" y="5355727"/>
            <a:ext cx="171428" cy="1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8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75001-5F76-D8BF-8207-E5CD90EE5E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1E4B5-7D4A-1613-040E-A6903A8D09B6}"/>
              </a:ext>
            </a:extLst>
          </p:cNvPr>
          <p:cNvSpPr/>
          <p:nvPr/>
        </p:nvSpPr>
        <p:spPr bwMode="white">
          <a:xfrm>
            <a:off x="1605714" y="1715013"/>
            <a:ext cx="238095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BE5ED-3359-E773-414E-DA78DBF2D25E}"/>
              </a:ext>
            </a:extLst>
          </p:cNvPr>
          <p:cNvSpPr/>
          <p:nvPr/>
        </p:nvSpPr>
        <p:spPr bwMode="white">
          <a:xfrm>
            <a:off x="1577142" y="2867637"/>
            <a:ext cx="295238" cy="2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AF8D73-8502-5F7F-BB8D-9F80E747A5E6}"/>
              </a:ext>
            </a:extLst>
          </p:cNvPr>
          <p:cNvSpPr/>
          <p:nvPr/>
        </p:nvSpPr>
        <p:spPr bwMode="white">
          <a:xfrm>
            <a:off x="1596190" y="4572759"/>
            <a:ext cx="257142" cy="25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D354EED-EB4A-4B00-A02E-CBBEDFCAA5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/>
        </p:blipFill>
        <p:spPr>
          <a:xfrm>
            <a:off x="2567608" y="5157192"/>
            <a:ext cx="7776864" cy="5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898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EC4C7-3EA6-692C-2AF8-5CC850A823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530F63-B9EE-7A59-764F-EBE6DCB051F6}"/>
              </a:ext>
            </a:extLst>
          </p:cNvPr>
          <p:cNvSpPr/>
          <p:nvPr/>
        </p:nvSpPr>
        <p:spPr bwMode="white">
          <a:xfrm>
            <a:off x="1100952" y="1086500"/>
            <a:ext cx="238095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259FBA-562C-A70C-CCFA-F379B5FEFE80}"/>
              </a:ext>
            </a:extLst>
          </p:cNvPr>
          <p:cNvSpPr/>
          <p:nvPr/>
        </p:nvSpPr>
        <p:spPr bwMode="white">
          <a:xfrm>
            <a:off x="1062857" y="3328794"/>
            <a:ext cx="295238" cy="24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74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2023-08-15T18:38:45Z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