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9" r:id="rId4"/>
    <p:sldId id="338" r:id="rId5"/>
    <p:sldId id="336" r:id="rId6"/>
    <p:sldId id="335" r:id="rId7"/>
    <p:sldId id="332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F9BD387-1002-4AD0-BD11-2F397E796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862262"/>
            <a:ext cx="6867525" cy="1133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92262-55D2-BE79-AE95-12BE89A77D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4CF2B0-C085-45A9-A6C8-43A650668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60848"/>
            <a:ext cx="9649072" cy="60340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94E68EF-069C-41B2-9284-CABA51B6E4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338" y="3212390"/>
            <a:ext cx="9649072" cy="60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9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6DA97-2592-96DF-7E9F-2684C63FF9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340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E549FCA-E9A0-4C86-AF03-3005B29A4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656000"/>
            <a:ext cx="9649072" cy="60340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F995E33-2E60-4DA2-B828-7969159BCA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219" y="2819204"/>
            <a:ext cx="9649072" cy="60340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A608F24-9945-4FE4-8211-D4A98E1DB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977612"/>
            <a:ext cx="9649072" cy="60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1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13509B-7E5B-C25B-48C6-4F68BBF9F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72000"/>
            <a:ext cx="10800000" cy="2893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7D4A33-C0C5-6812-9CEF-F423268C8B20}"/>
              </a:ext>
            </a:extLst>
          </p:cNvPr>
          <p:cNvSpPr/>
          <p:nvPr/>
        </p:nvSpPr>
        <p:spPr bwMode="white">
          <a:xfrm>
            <a:off x="6657904" y="2137085"/>
            <a:ext cx="285714" cy="2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A1C56-384E-0397-0CFC-D82813F8859E}"/>
              </a:ext>
            </a:extLst>
          </p:cNvPr>
          <p:cNvSpPr/>
          <p:nvPr/>
        </p:nvSpPr>
        <p:spPr bwMode="white">
          <a:xfrm>
            <a:off x="6572190" y="3034774"/>
            <a:ext cx="247619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19E16AE-3D1C-478B-9F15-E6D64837A2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90" y="3865613"/>
            <a:ext cx="10800000" cy="282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05490D-6B3E-4FCB-823A-C9A5162FC31B}"/>
              </a:ext>
            </a:extLst>
          </p:cNvPr>
          <p:cNvSpPr/>
          <p:nvPr/>
        </p:nvSpPr>
        <p:spPr bwMode="white">
          <a:xfrm>
            <a:off x="6691428" y="3951602"/>
            <a:ext cx="228571" cy="2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59EC9C-73A2-4838-8E93-9ED21695DFA6}"/>
              </a:ext>
            </a:extLst>
          </p:cNvPr>
          <p:cNvSpPr/>
          <p:nvPr/>
        </p:nvSpPr>
        <p:spPr bwMode="white">
          <a:xfrm>
            <a:off x="6586666" y="4859274"/>
            <a:ext cx="257142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38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3A3C1-DB7E-B0BF-6B84-ABBB0A8BA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70634"/>
            <a:ext cx="10800000" cy="291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19A66-580D-E37F-061B-FA3CA97FDF84}"/>
              </a:ext>
            </a:extLst>
          </p:cNvPr>
          <p:cNvSpPr/>
          <p:nvPr/>
        </p:nvSpPr>
        <p:spPr bwMode="white">
          <a:xfrm>
            <a:off x="1543619" y="2675987"/>
            <a:ext cx="276190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99BF0-1B1A-9D08-3B5E-F8AC55E8B3CB}"/>
              </a:ext>
            </a:extLst>
          </p:cNvPr>
          <p:cNvSpPr/>
          <p:nvPr/>
        </p:nvSpPr>
        <p:spPr bwMode="white">
          <a:xfrm>
            <a:off x="1543619" y="3123982"/>
            <a:ext cx="276190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3449B8-1194-682B-A012-D8F85789E5FD}"/>
              </a:ext>
            </a:extLst>
          </p:cNvPr>
          <p:cNvSpPr/>
          <p:nvPr/>
        </p:nvSpPr>
        <p:spPr bwMode="white">
          <a:xfrm>
            <a:off x="1543619" y="3571977"/>
            <a:ext cx="276190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1E5C1D-1B10-2940-53DE-810196D223CA}"/>
              </a:ext>
            </a:extLst>
          </p:cNvPr>
          <p:cNvSpPr/>
          <p:nvPr/>
        </p:nvSpPr>
        <p:spPr bwMode="white">
          <a:xfrm>
            <a:off x="1572190" y="4019971"/>
            <a:ext cx="228571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E29D1A-E98D-227A-1205-E2C3EB2B33E5}"/>
              </a:ext>
            </a:extLst>
          </p:cNvPr>
          <p:cNvSpPr/>
          <p:nvPr/>
        </p:nvSpPr>
        <p:spPr bwMode="white">
          <a:xfrm>
            <a:off x="1543619" y="4477498"/>
            <a:ext cx="276190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43BDC2A-AC0A-4C13-B544-9BE4AE7B30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/>
          <a:stretch/>
        </p:blipFill>
        <p:spPr>
          <a:xfrm>
            <a:off x="5231904" y="1052736"/>
            <a:ext cx="1991624" cy="109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585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8C917-DC86-A924-F661-F10B14AB2C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BD95B-1C28-D84A-FBDE-733B5B30691A}"/>
              </a:ext>
            </a:extLst>
          </p:cNvPr>
          <p:cNvSpPr/>
          <p:nvPr/>
        </p:nvSpPr>
        <p:spPr bwMode="white">
          <a:xfrm>
            <a:off x="1929523" y="2803679"/>
            <a:ext cx="20952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350F41-6406-D7CB-11FD-8142DCFB8996}"/>
              </a:ext>
            </a:extLst>
          </p:cNvPr>
          <p:cNvSpPr/>
          <p:nvPr/>
        </p:nvSpPr>
        <p:spPr bwMode="white">
          <a:xfrm>
            <a:off x="3872380" y="2803679"/>
            <a:ext cx="200000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3A4899-CBD4-5620-59B7-329762E25C86}"/>
              </a:ext>
            </a:extLst>
          </p:cNvPr>
          <p:cNvSpPr/>
          <p:nvPr/>
        </p:nvSpPr>
        <p:spPr bwMode="white">
          <a:xfrm>
            <a:off x="5796190" y="2813219"/>
            <a:ext cx="228571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A2466B-3994-A0E0-437F-A7661A4AD2D4}"/>
              </a:ext>
            </a:extLst>
          </p:cNvPr>
          <p:cNvSpPr/>
          <p:nvPr/>
        </p:nvSpPr>
        <p:spPr bwMode="white">
          <a:xfrm>
            <a:off x="7767619" y="2813219"/>
            <a:ext cx="152380" cy="219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5414B9-BDC2-F952-4CDB-E245223F3330}"/>
              </a:ext>
            </a:extLst>
          </p:cNvPr>
          <p:cNvSpPr/>
          <p:nvPr/>
        </p:nvSpPr>
        <p:spPr bwMode="white">
          <a:xfrm>
            <a:off x="9681904" y="2813219"/>
            <a:ext cx="209523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80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C1EB5-EA83-EACD-280C-E229D8F126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CA6679-7E3D-657F-F129-76448EDB4692}"/>
              </a:ext>
            </a:extLst>
          </p:cNvPr>
          <p:cNvSpPr/>
          <p:nvPr/>
        </p:nvSpPr>
        <p:spPr bwMode="white">
          <a:xfrm>
            <a:off x="1596190" y="1621239"/>
            <a:ext cx="228571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4ECA89-2A0A-3F52-7CCD-E1B9EA681C37}"/>
              </a:ext>
            </a:extLst>
          </p:cNvPr>
          <p:cNvSpPr/>
          <p:nvPr/>
        </p:nvSpPr>
        <p:spPr bwMode="white">
          <a:xfrm>
            <a:off x="1567619" y="2518717"/>
            <a:ext cx="276190" cy="23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EBB73BA-9FB5-4609-AD86-DB4DE570D8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8553"/>
            <a:ext cx="10800000" cy="269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8C7B61-C1E3-4FDF-A1E1-A166C84E6ABC}"/>
              </a:ext>
            </a:extLst>
          </p:cNvPr>
          <p:cNvSpPr/>
          <p:nvPr/>
        </p:nvSpPr>
        <p:spPr bwMode="white">
          <a:xfrm>
            <a:off x="1513741" y="3874326"/>
            <a:ext cx="285714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389211-8317-45B4-A15E-0B31763C1C40}"/>
              </a:ext>
            </a:extLst>
          </p:cNvPr>
          <p:cNvSpPr/>
          <p:nvPr/>
        </p:nvSpPr>
        <p:spPr bwMode="white">
          <a:xfrm>
            <a:off x="1513741" y="5218116"/>
            <a:ext cx="285714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0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132D44-31CF-0372-E809-FB1E7C885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C1E8E9-A08E-F4C2-2862-92B2554EAE67}"/>
              </a:ext>
            </a:extLst>
          </p:cNvPr>
          <p:cNvSpPr/>
          <p:nvPr/>
        </p:nvSpPr>
        <p:spPr bwMode="white">
          <a:xfrm>
            <a:off x="1586666" y="1602154"/>
            <a:ext cx="247619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9F08D8-491E-3960-0B08-4A881D3C5616}"/>
              </a:ext>
            </a:extLst>
          </p:cNvPr>
          <p:cNvSpPr/>
          <p:nvPr/>
        </p:nvSpPr>
        <p:spPr bwMode="white">
          <a:xfrm>
            <a:off x="1596190" y="2060448"/>
            <a:ext cx="228571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27929A-E29D-5191-D9BF-87DBC80A03DA}"/>
              </a:ext>
            </a:extLst>
          </p:cNvPr>
          <p:cNvSpPr/>
          <p:nvPr/>
        </p:nvSpPr>
        <p:spPr bwMode="white">
          <a:xfrm>
            <a:off x="1567619" y="2509194"/>
            <a:ext cx="276190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713400-AC51-A68D-4C9E-C0F17C313163}"/>
              </a:ext>
            </a:extLst>
          </p:cNvPr>
          <p:cNvSpPr/>
          <p:nvPr/>
        </p:nvSpPr>
        <p:spPr bwMode="white">
          <a:xfrm>
            <a:off x="1586666" y="2948393"/>
            <a:ext cx="238095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0EBC82-F0A7-2AE7-28ED-A56221994FC2}"/>
              </a:ext>
            </a:extLst>
          </p:cNvPr>
          <p:cNvSpPr/>
          <p:nvPr/>
        </p:nvSpPr>
        <p:spPr bwMode="white">
          <a:xfrm>
            <a:off x="1596190" y="3406687"/>
            <a:ext cx="228571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44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84550-E5D2-9E67-DC7F-2656A701E4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6"/>
          <a:stretch/>
        </p:blipFill>
        <p:spPr>
          <a:xfrm>
            <a:off x="5136192" y="622746"/>
            <a:ext cx="1919616" cy="105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9CB84F-CDD6-4387-AD3E-E306CE429E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01780"/>
            <a:ext cx="10800000" cy="232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87F4E89-E2AF-41EF-A76E-1E86DFCA01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20" y="3299328"/>
            <a:ext cx="10800000" cy="339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FA2C2-EDF3-4CD2-8695-0B8EBC1E998F}"/>
              </a:ext>
            </a:extLst>
          </p:cNvPr>
          <p:cNvSpPr/>
          <p:nvPr/>
        </p:nvSpPr>
        <p:spPr bwMode="white">
          <a:xfrm>
            <a:off x="2387610" y="3366073"/>
            <a:ext cx="419047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5A5BDC-F982-47FE-9BE1-EF72EE715C3E}"/>
              </a:ext>
            </a:extLst>
          </p:cNvPr>
          <p:cNvSpPr/>
          <p:nvPr/>
        </p:nvSpPr>
        <p:spPr bwMode="white">
          <a:xfrm>
            <a:off x="2168562" y="4510289"/>
            <a:ext cx="761904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9DB164-EAE3-462A-8B9E-F8B6EE217BAA}"/>
              </a:ext>
            </a:extLst>
          </p:cNvPr>
          <p:cNvSpPr/>
          <p:nvPr/>
        </p:nvSpPr>
        <p:spPr bwMode="white">
          <a:xfrm>
            <a:off x="2597134" y="5082397"/>
            <a:ext cx="647619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B69AB9-D1F4-4395-8A37-DF731766CDFB}"/>
              </a:ext>
            </a:extLst>
          </p:cNvPr>
          <p:cNvSpPr/>
          <p:nvPr/>
        </p:nvSpPr>
        <p:spPr bwMode="white">
          <a:xfrm>
            <a:off x="4987610" y="5654504"/>
            <a:ext cx="371428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18F257-627A-4838-BABD-4DC1CAD2A197}"/>
              </a:ext>
            </a:extLst>
          </p:cNvPr>
          <p:cNvSpPr/>
          <p:nvPr/>
        </p:nvSpPr>
        <p:spPr bwMode="white">
          <a:xfrm>
            <a:off x="5063800" y="6369639"/>
            <a:ext cx="295238" cy="16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B196A92-5380-4953-B1E1-4463433F1C0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553"/>
          <a:stretch/>
        </p:blipFill>
        <p:spPr>
          <a:xfrm>
            <a:off x="2325600" y="3908034"/>
            <a:ext cx="661547" cy="58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0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00684-91DF-DD04-6246-8155D554B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6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EFAD72-775D-8B3E-0E2A-2740D4BF57CB}"/>
              </a:ext>
            </a:extLst>
          </p:cNvPr>
          <p:cNvSpPr/>
          <p:nvPr/>
        </p:nvSpPr>
        <p:spPr bwMode="white">
          <a:xfrm>
            <a:off x="1596190" y="1591360"/>
            <a:ext cx="228571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8498EF-35B2-A553-88AB-839A8DEBDBC7}"/>
              </a:ext>
            </a:extLst>
          </p:cNvPr>
          <p:cNvSpPr/>
          <p:nvPr/>
        </p:nvSpPr>
        <p:spPr bwMode="white">
          <a:xfrm>
            <a:off x="1596190" y="2496578"/>
            <a:ext cx="228571" cy="2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9AA0F3C-15B5-40E7-B469-0AF934513B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68396"/>
            <a:ext cx="10800000" cy="273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CF7F03-1589-4A6D-87C8-0583391469B5}"/>
              </a:ext>
            </a:extLst>
          </p:cNvPr>
          <p:cNvSpPr/>
          <p:nvPr/>
        </p:nvSpPr>
        <p:spPr bwMode="white">
          <a:xfrm>
            <a:off x="1604797" y="3392310"/>
            <a:ext cx="247619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4CB0E0-E66E-406A-AEC9-206B84D49A32}"/>
              </a:ext>
            </a:extLst>
          </p:cNvPr>
          <p:cNvSpPr/>
          <p:nvPr/>
        </p:nvSpPr>
        <p:spPr bwMode="white">
          <a:xfrm>
            <a:off x="1614321" y="4307367"/>
            <a:ext cx="228571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0C6A14-4D9A-4E1C-8457-89D7C89295D6}"/>
              </a:ext>
            </a:extLst>
          </p:cNvPr>
          <p:cNvSpPr/>
          <p:nvPr/>
        </p:nvSpPr>
        <p:spPr bwMode="white">
          <a:xfrm>
            <a:off x="1585749" y="5212892"/>
            <a:ext cx="285714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C5E62-9394-849F-BCA0-A8BD3433E5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C681E1-70C3-1663-A497-314DF6FC780E}"/>
              </a:ext>
            </a:extLst>
          </p:cNvPr>
          <p:cNvSpPr/>
          <p:nvPr/>
        </p:nvSpPr>
        <p:spPr bwMode="white">
          <a:xfrm>
            <a:off x="3091428" y="2096492"/>
            <a:ext cx="257142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016FB-387B-9B82-5CD6-28479D45224F}"/>
              </a:ext>
            </a:extLst>
          </p:cNvPr>
          <p:cNvSpPr/>
          <p:nvPr/>
        </p:nvSpPr>
        <p:spPr bwMode="white">
          <a:xfrm>
            <a:off x="3091428" y="3001803"/>
            <a:ext cx="209523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DB126-49C4-D3A7-33BC-7C4B0ADC445C}"/>
              </a:ext>
            </a:extLst>
          </p:cNvPr>
          <p:cNvSpPr/>
          <p:nvPr/>
        </p:nvSpPr>
        <p:spPr bwMode="white">
          <a:xfrm>
            <a:off x="10424761" y="3907114"/>
            <a:ext cx="276190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106337-B037-6A0D-228E-5659A81E81E2}"/>
              </a:ext>
            </a:extLst>
          </p:cNvPr>
          <p:cNvSpPr/>
          <p:nvPr/>
        </p:nvSpPr>
        <p:spPr bwMode="white">
          <a:xfrm>
            <a:off x="4377142" y="4355005"/>
            <a:ext cx="247619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21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BAD9E-9720-C1FC-AEBF-94F3A6E587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51FC1F-02E1-3B33-7BFB-F8A8A8F350DC}"/>
              </a:ext>
            </a:extLst>
          </p:cNvPr>
          <p:cNvSpPr/>
          <p:nvPr/>
        </p:nvSpPr>
        <p:spPr bwMode="white">
          <a:xfrm>
            <a:off x="4034285" y="1067508"/>
            <a:ext cx="219047" cy="23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0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