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259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66C149B-D21A-45B2-B6C9-EE2C17CC80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104" y="2185316"/>
            <a:ext cx="10262653" cy="100271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B72A9A2-0863-483F-AE0A-AAA6427B84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655332"/>
            <a:ext cx="7632848" cy="8739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14E0A72-B65C-47CE-9218-9098B983E9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518" y="836712"/>
            <a:ext cx="8310936" cy="585561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7BF150-3F27-2150-B9C0-E7FAAF55B551}"/>
              </a:ext>
            </a:extLst>
          </p:cNvPr>
          <p:cNvSpPr/>
          <p:nvPr/>
        </p:nvSpPr>
        <p:spPr bwMode="white">
          <a:xfrm>
            <a:off x="4236685" y="3068959"/>
            <a:ext cx="440194" cy="33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9F11AE-870F-F478-1F2E-B67729A4B0C4}"/>
              </a:ext>
            </a:extLst>
          </p:cNvPr>
          <p:cNvSpPr/>
          <p:nvPr/>
        </p:nvSpPr>
        <p:spPr bwMode="white">
          <a:xfrm>
            <a:off x="4871864" y="3065912"/>
            <a:ext cx="440194" cy="33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9CFD52-876B-876B-8E69-525AC0EFC0FA}"/>
              </a:ext>
            </a:extLst>
          </p:cNvPr>
          <p:cNvSpPr/>
          <p:nvPr/>
        </p:nvSpPr>
        <p:spPr bwMode="white">
          <a:xfrm>
            <a:off x="4471771" y="3759590"/>
            <a:ext cx="400093" cy="33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7BFA88-9C4B-297C-6FC4-3259BF72D3BE}"/>
              </a:ext>
            </a:extLst>
          </p:cNvPr>
          <p:cNvSpPr/>
          <p:nvPr/>
        </p:nvSpPr>
        <p:spPr bwMode="white">
          <a:xfrm>
            <a:off x="5254872" y="3759590"/>
            <a:ext cx="400093" cy="33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0179160-E0F9-17C9-A0D3-ED6FC4D7AA6C}"/>
              </a:ext>
            </a:extLst>
          </p:cNvPr>
          <p:cNvSpPr/>
          <p:nvPr/>
        </p:nvSpPr>
        <p:spPr bwMode="white">
          <a:xfrm>
            <a:off x="4557200" y="4450221"/>
            <a:ext cx="314664" cy="33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444A764-2F37-2F08-A566-ADB62837477F}"/>
              </a:ext>
            </a:extLst>
          </p:cNvPr>
          <p:cNvSpPr/>
          <p:nvPr/>
        </p:nvSpPr>
        <p:spPr bwMode="white">
          <a:xfrm>
            <a:off x="4428103" y="5196290"/>
            <a:ext cx="314664" cy="33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29C5E0A-5D83-DA02-71EC-10DC234B9FA8}"/>
              </a:ext>
            </a:extLst>
          </p:cNvPr>
          <p:cNvSpPr/>
          <p:nvPr/>
        </p:nvSpPr>
        <p:spPr bwMode="white">
          <a:xfrm>
            <a:off x="5059972" y="5189712"/>
            <a:ext cx="594993" cy="33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0C5CC2C-285F-49D7-B64A-66592E5C0823}"/>
              </a:ext>
            </a:extLst>
          </p:cNvPr>
          <p:cNvSpPr/>
          <p:nvPr/>
        </p:nvSpPr>
        <p:spPr bwMode="white">
          <a:xfrm>
            <a:off x="4428103" y="5942358"/>
            <a:ext cx="314664" cy="294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64AF1DF-DB5C-BB0E-ADCE-EF29F74FC0E1}"/>
              </a:ext>
            </a:extLst>
          </p:cNvPr>
          <p:cNvSpPr/>
          <p:nvPr/>
        </p:nvSpPr>
        <p:spPr bwMode="white">
          <a:xfrm>
            <a:off x="5091133" y="5899268"/>
            <a:ext cx="314664" cy="33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794DEF57-A906-445D-8FFF-F081D26F1DD5}"/>
              </a:ext>
            </a:extLst>
          </p:cNvPr>
          <p:cNvCxnSpPr/>
          <p:nvPr/>
        </p:nvCxnSpPr>
        <p:spPr>
          <a:xfrm>
            <a:off x="3287688" y="3234934"/>
            <a:ext cx="360040" cy="2123800"/>
          </a:xfrm>
          <a:prstGeom prst="line">
            <a:avLst/>
          </a:prstGeom>
          <a:ln w="19050">
            <a:solidFill>
              <a:srgbClr val="F02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F2B6A4B4-F115-40C6-9474-85D865407170}"/>
              </a:ext>
            </a:extLst>
          </p:cNvPr>
          <p:cNvCxnSpPr>
            <a:cxnSpLocks/>
          </p:cNvCxnSpPr>
          <p:nvPr/>
        </p:nvCxnSpPr>
        <p:spPr>
          <a:xfrm flipV="1">
            <a:off x="3278322" y="3284984"/>
            <a:ext cx="369406" cy="1449216"/>
          </a:xfrm>
          <a:prstGeom prst="line">
            <a:avLst/>
          </a:prstGeom>
          <a:ln w="19050">
            <a:solidFill>
              <a:srgbClr val="F02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07710550-C138-43F6-88B6-18535F78FA45}"/>
              </a:ext>
            </a:extLst>
          </p:cNvPr>
          <p:cNvCxnSpPr>
            <a:cxnSpLocks/>
          </p:cNvCxnSpPr>
          <p:nvPr/>
        </p:nvCxnSpPr>
        <p:spPr>
          <a:xfrm flipV="1">
            <a:off x="3258381" y="6089835"/>
            <a:ext cx="389347" cy="1"/>
          </a:xfrm>
          <a:prstGeom prst="line">
            <a:avLst/>
          </a:prstGeom>
          <a:ln w="19050">
            <a:solidFill>
              <a:srgbClr val="F02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F4EFAB37-01D4-43A6-A444-61C9712D331D}"/>
              </a:ext>
            </a:extLst>
          </p:cNvPr>
          <p:cNvCxnSpPr>
            <a:cxnSpLocks/>
          </p:cNvCxnSpPr>
          <p:nvPr/>
        </p:nvCxnSpPr>
        <p:spPr>
          <a:xfrm flipV="1">
            <a:off x="5274898" y="3986242"/>
            <a:ext cx="1390741" cy="656715"/>
          </a:xfrm>
          <a:prstGeom prst="line">
            <a:avLst/>
          </a:prstGeom>
          <a:ln w="19050">
            <a:solidFill>
              <a:srgbClr val="F02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C746E18-9EB8-4918-8846-68E7E77B66CA}"/>
              </a:ext>
            </a:extLst>
          </p:cNvPr>
          <p:cNvCxnSpPr>
            <a:cxnSpLocks/>
          </p:cNvCxnSpPr>
          <p:nvPr/>
        </p:nvCxnSpPr>
        <p:spPr>
          <a:xfrm>
            <a:off x="5823311" y="4049529"/>
            <a:ext cx="842328" cy="1309205"/>
          </a:xfrm>
          <a:prstGeom prst="line">
            <a:avLst/>
          </a:prstGeom>
          <a:ln w="19050">
            <a:solidFill>
              <a:srgbClr val="F025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9F2D5F-DEBA-64EA-61A1-DE20056A10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0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1C4E2A-7A80-8A89-60AB-12348974743D}"/>
              </a:ext>
            </a:extLst>
          </p:cNvPr>
          <p:cNvSpPr/>
          <p:nvPr/>
        </p:nvSpPr>
        <p:spPr bwMode="white">
          <a:xfrm>
            <a:off x="5520000" y="2115773"/>
            <a:ext cx="1200000" cy="4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30B9BE8-9844-4583-995F-21E057EB35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2870391"/>
            <a:ext cx="1931748" cy="86409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2154D4E-4A44-4DFE-96B6-E91698047D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252" y="3819586"/>
            <a:ext cx="1931748" cy="86409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652ABFB-AA4F-4E29-867B-2263EC7BBC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9972" y="4768782"/>
            <a:ext cx="2758195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49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5252CB-122A-8546-2759-D0721739B9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3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95C335-53C0-DBC6-DAAF-B9DBDC5458D9}"/>
              </a:ext>
            </a:extLst>
          </p:cNvPr>
          <p:cNvSpPr/>
          <p:nvPr/>
        </p:nvSpPr>
        <p:spPr bwMode="white">
          <a:xfrm>
            <a:off x="1986666" y="1991915"/>
            <a:ext cx="295238" cy="32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8EAD3E-338E-D5F0-76F0-3BEC1E49933F}"/>
              </a:ext>
            </a:extLst>
          </p:cNvPr>
          <p:cNvSpPr/>
          <p:nvPr/>
        </p:nvSpPr>
        <p:spPr bwMode="white">
          <a:xfrm>
            <a:off x="1948571" y="4212853"/>
            <a:ext cx="361904" cy="32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3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0ABFC4-14CC-D601-463E-603CB8B48F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0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FB3C21-6D8C-E3FA-6D38-57B94A4CA8C0}"/>
              </a:ext>
            </a:extLst>
          </p:cNvPr>
          <p:cNvSpPr/>
          <p:nvPr/>
        </p:nvSpPr>
        <p:spPr bwMode="white">
          <a:xfrm>
            <a:off x="1234285" y="1200860"/>
            <a:ext cx="314285" cy="333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F9D78AA-5E1C-4B7E-91E9-558AB397CF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241889"/>
            <a:ext cx="10800000" cy="250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6A944C-76A8-4EF1-8805-823EE72869C7}"/>
              </a:ext>
            </a:extLst>
          </p:cNvPr>
          <p:cNvSpPr/>
          <p:nvPr/>
        </p:nvSpPr>
        <p:spPr bwMode="white">
          <a:xfrm>
            <a:off x="1200761" y="3356283"/>
            <a:ext cx="314285" cy="33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37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E20F4B-94DE-A3FB-8473-81C6119E76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02168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1BF01F-D90E-631E-F817-C68056214FFB}"/>
              </a:ext>
            </a:extLst>
          </p:cNvPr>
          <p:cNvSpPr/>
          <p:nvPr/>
        </p:nvSpPr>
        <p:spPr bwMode="white">
          <a:xfrm>
            <a:off x="2272071" y="2666466"/>
            <a:ext cx="1252327" cy="41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D80E16-2471-27F6-C78E-78D53B91BF2D}"/>
              </a:ext>
            </a:extLst>
          </p:cNvPr>
          <p:cNvSpPr/>
          <p:nvPr/>
        </p:nvSpPr>
        <p:spPr bwMode="white">
          <a:xfrm>
            <a:off x="2281081" y="4361114"/>
            <a:ext cx="450477" cy="40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BD424B-BB3E-D041-0CD5-DF5EAF268441}"/>
              </a:ext>
            </a:extLst>
          </p:cNvPr>
          <p:cNvSpPr/>
          <p:nvPr/>
        </p:nvSpPr>
        <p:spPr bwMode="white">
          <a:xfrm>
            <a:off x="4101010" y="4361114"/>
            <a:ext cx="810859" cy="40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B902347-38B1-4B18-A7EC-217B02A998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5995" y="2501624"/>
            <a:ext cx="1621349" cy="86409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2EBB1A-90EE-4AF0-8DF2-912363BDBD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7411" y="5870273"/>
            <a:ext cx="1888915" cy="86409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8D76EDF-60BD-40CF-8557-4BAC32D56E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7384" y="5885102"/>
            <a:ext cx="1754596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56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B9413E-D1D6-A19A-A5AE-9B523D4769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17B05F-9C34-4031-77D7-BCBC2361531F}"/>
              </a:ext>
            </a:extLst>
          </p:cNvPr>
          <p:cNvSpPr/>
          <p:nvPr/>
        </p:nvSpPr>
        <p:spPr bwMode="white">
          <a:xfrm>
            <a:off x="3539047" y="4260962"/>
            <a:ext cx="276190" cy="324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70FFD3-740F-8DF9-5183-6F4772CEA5D9}"/>
              </a:ext>
            </a:extLst>
          </p:cNvPr>
          <p:cNvSpPr/>
          <p:nvPr/>
        </p:nvSpPr>
        <p:spPr bwMode="white">
          <a:xfrm>
            <a:off x="3662857" y="5071286"/>
            <a:ext cx="295238" cy="31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46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26B695-3B3F-5401-DF46-7A19E1D7B1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6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4E51F6-3B2C-4AA4-772B-F4354949B64D}"/>
              </a:ext>
            </a:extLst>
          </p:cNvPr>
          <p:cNvSpPr/>
          <p:nvPr/>
        </p:nvSpPr>
        <p:spPr bwMode="white">
          <a:xfrm>
            <a:off x="2920000" y="1172254"/>
            <a:ext cx="323809" cy="32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7EE819-7871-A33D-93BE-476F9A8DB686}"/>
              </a:ext>
            </a:extLst>
          </p:cNvPr>
          <p:cNvSpPr/>
          <p:nvPr/>
        </p:nvSpPr>
        <p:spPr bwMode="white">
          <a:xfrm>
            <a:off x="8234285" y="1982807"/>
            <a:ext cx="371428" cy="32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2A8F18-04F1-EEE2-3C95-990B9BB04825}"/>
              </a:ext>
            </a:extLst>
          </p:cNvPr>
          <p:cNvSpPr/>
          <p:nvPr/>
        </p:nvSpPr>
        <p:spPr bwMode="white">
          <a:xfrm>
            <a:off x="2796190" y="3594379"/>
            <a:ext cx="314285" cy="33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78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EEC2D3-41C4-19E5-DD33-41F0C1E7B1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61796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2023-08-16T04:48:00Z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