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7209B3C-D07A-4274-94D0-F38E34C57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2905125"/>
            <a:ext cx="917257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21E27-5179-AB63-B0C3-7ED44DC2E7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FF79BC-959E-3614-D7CB-FFF11DA4BC50}"/>
              </a:ext>
            </a:extLst>
          </p:cNvPr>
          <p:cNvSpPr/>
          <p:nvPr/>
        </p:nvSpPr>
        <p:spPr bwMode="white">
          <a:xfrm>
            <a:off x="1205714" y="1105709"/>
            <a:ext cx="323809" cy="32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3D7EC3-E656-BD84-C755-9CA0FFCE1956}"/>
              </a:ext>
            </a:extLst>
          </p:cNvPr>
          <p:cNvSpPr/>
          <p:nvPr/>
        </p:nvSpPr>
        <p:spPr bwMode="white">
          <a:xfrm>
            <a:off x="1243809" y="1783805"/>
            <a:ext cx="257142" cy="31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E382BB-15CF-67E5-1789-463D7BF6CF60}"/>
              </a:ext>
            </a:extLst>
          </p:cNvPr>
          <p:cNvSpPr/>
          <p:nvPr/>
        </p:nvSpPr>
        <p:spPr bwMode="white">
          <a:xfrm>
            <a:off x="1205714" y="2461901"/>
            <a:ext cx="323809" cy="31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D68A6E-060E-C230-77B9-FAB712B8E86C}"/>
              </a:ext>
            </a:extLst>
          </p:cNvPr>
          <p:cNvSpPr/>
          <p:nvPr/>
        </p:nvSpPr>
        <p:spPr bwMode="white">
          <a:xfrm>
            <a:off x="1205714" y="3139997"/>
            <a:ext cx="323809" cy="31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3ACA67-F694-0EF5-C7F7-0C640B9E30E6}"/>
              </a:ext>
            </a:extLst>
          </p:cNvPr>
          <p:cNvSpPr/>
          <p:nvPr/>
        </p:nvSpPr>
        <p:spPr bwMode="white">
          <a:xfrm>
            <a:off x="1243809" y="3818093"/>
            <a:ext cx="257142" cy="31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46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8FC1A-31A9-7871-1FE8-2D4558779E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9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5E107F-E8FE-0B0F-9A90-F7A35972254E}"/>
              </a:ext>
            </a:extLst>
          </p:cNvPr>
          <p:cNvSpPr/>
          <p:nvPr/>
        </p:nvSpPr>
        <p:spPr bwMode="white">
          <a:xfrm>
            <a:off x="1986586" y="3241668"/>
            <a:ext cx="323788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93533E-7376-7053-EF53-DEEA86872133}"/>
              </a:ext>
            </a:extLst>
          </p:cNvPr>
          <p:cNvSpPr/>
          <p:nvPr/>
        </p:nvSpPr>
        <p:spPr bwMode="white">
          <a:xfrm>
            <a:off x="1958016" y="3975973"/>
            <a:ext cx="371404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51BD76-0CFB-AF5C-1A7B-043BAB1C6244}"/>
              </a:ext>
            </a:extLst>
          </p:cNvPr>
          <p:cNvSpPr/>
          <p:nvPr/>
        </p:nvSpPr>
        <p:spPr bwMode="white">
          <a:xfrm>
            <a:off x="2005632" y="4710278"/>
            <a:ext cx="295219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B8D04D-E53C-4DEB-F80F-883CF638973F}"/>
              </a:ext>
            </a:extLst>
          </p:cNvPr>
          <p:cNvSpPr/>
          <p:nvPr/>
        </p:nvSpPr>
        <p:spPr bwMode="white">
          <a:xfrm>
            <a:off x="1986586" y="5425509"/>
            <a:ext cx="323788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4DF155-075D-92E9-69EE-F0116009FE1D}"/>
              </a:ext>
            </a:extLst>
          </p:cNvPr>
          <p:cNvSpPr/>
          <p:nvPr/>
        </p:nvSpPr>
        <p:spPr bwMode="white">
          <a:xfrm>
            <a:off x="1967539" y="6169350"/>
            <a:ext cx="361881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9F9F5-9F08-1B60-2D3C-53F0E0036D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CFF856-C6DE-EC4D-5511-2FB62EF4D8D3}"/>
              </a:ext>
            </a:extLst>
          </p:cNvPr>
          <p:cNvSpPr/>
          <p:nvPr/>
        </p:nvSpPr>
        <p:spPr bwMode="white">
          <a:xfrm>
            <a:off x="1967619" y="2020492"/>
            <a:ext cx="314285" cy="33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650918-55BE-7D2D-5DE8-97AF2FE5D86F}"/>
              </a:ext>
            </a:extLst>
          </p:cNvPr>
          <p:cNvSpPr/>
          <p:nvPr/>
        </p:nvSpPr>
        <p:spPr bwMode="white">
          <a:xfrm>
            <a:off x="1986666" y="3488382"/>
            <a:ext cx="295238" cy="324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42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B4BBA-9486-43D5-1081-2A29E8333B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B3335-97F1-0963-43DA-6577380445AC}"/>
              </a:ext>
            </a:extLst>
          </p:cNvPr>
          <p:cNvSpPr/>
          <p:nvPr/>
        </p:nvSpPr>
        <p:spPr bwMode="white">
          <a:xfrm>
            <a:off x="1186666" y="1181577"/>
            <a:ext cx="371428" cy="3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EECE31-850F-AADC-8D3F-89623BD2FB0E}"/>
              </a:ext>
            </a:extLst>
          </p:cNvPr>
          <p:cNvSpPr/>
          <p:nvPr/>
        </p:nvSpPr>
        <p:spPr bwMode="white">
          <a:xfrm>
            <a:off x="1215238" y="2639091"/>
            <a:ext cx="314285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93F455-1384-50C2-0DFA-A24401147532}"/>
              </a:ext>
            </a:extLst>
          </p:cNvPr>
          <p:cNvSpPr/>
          <p:nvPr/>
        </p:nvSpPr>
        <p:spPr bwMode="white">
          <a:xfrm>
            <a:off x="1234285" y="4839651"/>
            <a:ext cx="285714" cy="31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79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F64B5-B70D-480E-4698-EE8C0F4AF8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63880C-4194-2015-9F00-C239A6923AD8}"/>
              </a:ext>
            </a:extLst>
          </p:cNvPr>
          <p:cNvSpPr/>
          <p:nvPr/>
        </p:nvSpPr>
        <p:spPr bwMode="white">
          <a:xfrm>
            <a:off x="1986666" y="2038670"/>
            <a:ext cx="295238" cy="32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86DCD8-2493-33A8-C536-034751168822}"/>
              </a:ext>
            </a:extLst>
          </p:cNvPr>
          <p:cNvSpPr/>
          <p:nvPr/>
        </p:nvSpPr>
        <p:spPr bwMode="white">
          <a:xfrm>
            <a:off x="1939047" y="4219630"/>
            <a:ext cx="371428" cy="32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12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13AA0-E673-8FED-B6B8-D304100FB8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6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66191-29AD-6FA6-F7D6-E68188B2F8A0}"/>
              </a:ext>
            </a:extLst>
          </p:cNvPr>
          <p:cNvSpPr/>
          <p:nvPr/>
        </p:nvSpPr>
        <p:spPr bwMode="white">
          <a:xfrm>
            <a:off x="1224761" y="1086401"/>
            <a:ext cx="285714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17B099-196B-B657-94D6-9B56B1180B37}"/>
              </a:ext>
            </a:extLst>
          </p:cNvPr>
          <p:cNvSpPr/>
          <p:nvPr/>
        </p:nvSpPr>
        <p:spPr bwMode="white">
          <a:xfrm>
            <a:off x="1186666" y="3793907"/>
            <a:ext cx="361904" cy="3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8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B3C7D-0A0F-9ACB-9B45-E84D6D0A8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7C93C0-2A0B-D184-68AE-301AEFB9BB7F}"/>
              </a:ext>
            </a:extLst>
          </p:cNvPr>
          <p:cNvSpPr/>
          <p:nvPr/>
        </p:nvSpPr>
        <p:spPr bwMode="white">
          <a:xfrm>
            <a:off x="1967619" y="1953377"/>
            <a:ext cx="295238" cy="3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26AED1-BE9B-78D8-EDFB-4D26C9A2E9A5}"/>
              </a:ext>
            </a:extLst>
          </p:cNvPr>
          <p:cNvSpPr/>
          <p:nvPr/>
        </p:nvSpPr>
        <p:spPr bwMode="white">
          <a:xfrm>
            <a:off x="1977142" y="3982828"/>
            <a:ext cx="295238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9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38A7B-E1D9-7908-B45E-83252D8500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9533D0-78EF-551F-FB1F-D391C3F3B7A2}"/>
              </a:ext>
            </a:extLst>
          </p:cNvPr>
          <p:cNvSpPr/>
          <p:nvPr/>
        </p:nvSpPr>
        <p:spPr bwMode="white">
          <a:xfrm>
            <a:off x="1234285" y="1191534"/>
            <a:ext cx="285714" cy="31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5DFEBF-CF29-AEFB-02A7-5BE97A14404C}"/>
              </a:ext>
            </a:extLst>
          </p:cNvPr>
          <p:cNvSpPr/>
          <p:nvPr/>
        </p:nvSpPr>
        <p:spPr bwMode="white">
          <a:xfrm>
            <a:off x="1186666" y="2546919"/>
            <a:ext cx="361904" cy="314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67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07071-CC38-DAC3-5DC1-AFAA6D1F6B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191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69489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