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3" r:id="rId4"/>
    <p:sldId id="342" r:id="rId5"/>
    <p:sldId id="341" r:id="rId6"/>
    <p:sldId id="337" r:id="rId7"/>
    <p:sldId id="336" r:id="rId8"/>
    <p:sldId id="335" r:id="rId9"/>
    <p:sldId id="334" r:id="rId10"/>
    <p:sldId id="333" r:id="rId11"/>
    <p:sldId id="331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5D9912D-0B58-451D-B571-AA8D4DA0F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2357437"/>
            <a:ext cx="721995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6D75B-58F2-E429-D479-23DECAFE38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5028"/>
            <a:ext cx="10800000" cy="266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654A98-DDEE-E55C-E2CE-FC28C340AC97}"/>
              </a:ext>
            </a:extLst>
          </p:cNvPr>
          <p:cNvSpPr/>
          <p:nvPr/>
        </p:nvSpPr>
        <p:spPr bwMode="white">
          <a:xfrm>
            <a:off x="1437098" y="1442956"/>
            <a:ext cx="238095" cy="24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558BB9-604D-C9BD-C557-A62390C517FC}"/>
              </a:ext>
            </a:extLst>
          </p:cNvPr>
          <p:cNvSpPr/>
          <p:nvPr/>
        </p:nvSpPr>
        <p:spPr bwMode="white">
          <a:xfrm>
            <a:off x="1399003" y="2521913"/>
            <a:ext cx="295238" cy="24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87B3004-880C-40F9-B0EB-9A6200BEEF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40" y="3448096"/>
            <a:ext cx="10800000" cy="330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3D4546-3105-40DA-AF34-9051FB070086}"/>
              </a:ext>
            </a:extLst>
          </p:cNvPr>
          <p:cNvSpPr/>
          <p:nvPr/>
        </p:nvSpPr>
        <p:spPr bwMode="white">
          <a:xfrm>
            <a:off x="1392744" y="3619885"/>
            <a:ext cx="257142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5CEC70-6CBF-4A0B-977C-3CF9F23E10CD}"/>
              </a:ext>
            </a:extLst>
          </p:cNvPr>
          <p:cNvSpPr/>
          <p:nvPr/>
        </p:nvSpPr>
        <p:spPr bwMode="white">
          <a:xfrm>
            <a:off x="1411792" y="4698340"/>
            <a:ext cx="238095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F003BD-24E2-46ED-99E0-FD442C7E7CD8}"/>
              </a:ext>
            </a:extLst>
          </p:cNvPr>
          <p:cNvSpPr/>
          <p:nvPr/>
        </p:nvSpPr>
        <p:spPr bwMode="white">
          <a:xfrm>
            <a:off x="1373697" y="5776796"/>
            <a:ext cx="295238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96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79179-EEFC-E9FD-18B7-63AC4281FC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229BD-D91D-009F-9E40-F4A5D399B53E}"/>
              </a:ext>
            </a:extLst>
          </p:cNvPr>
          <p:cNvSpPr/>
          <p:nvPr/>
        </p:nvSpPr>
        <p:spPr bwMode="white">
          <a:xfrm>
            <a:off x="2215238" y="2155927"/>
            <a:ext cx="257142" cy="25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59AF64-AFC7-B6AF-F66C-15F192315322}"/>
              </a:ext>
            </a:extLst>
          </p:cNvPr>
          <p:cNvSpPr/>
          <p:nvPr/>
        </p:nvSpPr>
        <p:spPr bwMode="white">
          <a:xfrm>
            <a:off x="2224761" y="3244376"/>
            <a:ext cx="266666" cy="24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93526-2674-1C19-71AF-2369E92AB11F}"/>
              </a:ext>
            </a:extLst>
          </p:cNvPr>
          <p:cNvSpPr/>
          <p:nvPr/>
        </p:nvSpPr>
        <p:spPr bwMode="white">
          <a:xfrm>
            <a:off x="2234285" y="4323277"/>
            <a:ext cx="238095" cy="24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93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AB123-8479-CC5D-3AD4-3298A36217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8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A61983-39AF-6B33-4037-805EEBFC5D6F}"/>
              </a:ext>
            </a:extLst>
          </p:cNvPr>
          <p:cNvSpPr/>
          <p:nvPr/>
        </p:nvSpPr>
        <p:spPr bwMode="white">
          <a:xfrm>
            <a:off x="1748571" y="1659295"/>
            <a:ext cx="295238" cy="2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E00224-3144-E624-6281-600FE6113C77}"/>
              </a:ext>
            </a:extLst>
          </p:cNvPr>
          <p:cNvSpPr/>
          <p:nvPr/>
        </p:nvSpPr>
        <p:spPr bwMode="white">
          <a:xfrm>
            <a:off x="1767619" y="2737968"/>
            <a:ext cx="228571" cy="24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894F397-8B81-4E45-95E7-AFB6FBEFBD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02" y="3397137"/>
            <a:ext cx="10800000" cy="2042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7089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463745-1DFE-3E42-854C-41ED05C1C9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1FEA78B-25AE-4F5E-9AFE-C64F51415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988840"/>
            <a:ext cx="9505056" cy="6470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CF254A0-BC7A-44F0-96C9-209825025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0031" y="3215615"/>
            <a:ext cx="9505056" cy="64703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A493414-DACB-4210-9C31-E3A5FB64B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737" y="4421248"/>
            <a:ext cx="9505056" cy="64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5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7A1475-4688-7F31-FE46-C9CBD1A944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F242E9D-FC69-4C4F-8625-BBDBFAE28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490694"/>
            <a:ext cx="9505056" cy="64703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92264F3-5539-4D4A-AFEB-2F0F728C9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661777"/>
            <a:ext cx="9505056" cy="64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49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ED089-2561-31D8-92F1-AB8EBA6D97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54B7C8-8479-29F1-1AE2-E9A41902D077}"/>
              </a:ext>
            </a:extLst>
          </p:cNvPr>
          <p:cNvSpPr/>
          <p:nvPr/>
        </p:nvSpPr>
        <p:spPr bwMode="white">
          <a:xfrm>
            <a:off x="1929523" y="3892604"/>
            <a:ext cx="238095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74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7D909-71B4-37E4-6106-6298B0A624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E5E4C0-E389-4C72-2CED-AB5A57139EEE}"/>
              </a:ext>
            </a:extLst>
          </p:cNvPr>
          <p:cNvSpPr/>
          <p:nvPr/>
        </p:nvSpPr>
        <p:spPr bwMode="white">
          <a:xfrm>
            <a:off x="1081904" y="1076963"/>
            <a:ext cx="257142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942AE5-0490-B0D0-7A23-B3982DD6D68F}"/>
              </a:ext>
            </a:extLst>
          </p:cNvPr>
          <p:cNvSpPr/>
          <p:nvPr/>
        </p:nvSpPr>
        <p:spPr bwMode="white">
          <a:xfrm>
            <a:off x="1100952" y="2012091"/>
            <a:ext cx="238095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D41876-46E2-33FB-DB60-294F319AD994}"/>
              </a:ext>
            </a:extLst>
          </p:cNvPr>
          <p:cNvSpPr/>
          <p:nvPr/>
        </p:nvSpPr>
        <p:spPr bwMode="white">
          <a:xfrm>
            <a:off x="1081904" y="2937678"/>
            <a:ext cx="257142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15C157-2D2B-8D2B-AB76-1CF252244B4F}"/>
              </a:ext>
            </a:extLst>
          </p:cNvPr>
          <p:cNvSpPr/>
          <p:nvPr/>
        </p:nvSpPr>
        <p:spPr bwMode="white">
          <a:xfrm>
            <a:off x="1081904" y="3872806"/>
            <a:ext cx="257142" cy="25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27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4EAE3-6923-EF0C-4607-311864D09A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31440"/>
            <a:ext cx="10800000" cy="319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B7858F-BF24-286E-769A-BE976720E68A}"/>
              </a:ext>
            </a:extLst>
          </p:cNvPr>
          <p:cNvSpPr/>
          <p:nvPr/>
        </p:nvSpPr>
        <p:spPr bwMode="white">
          <a:xfrm>
            <a:off x="1581714" y="2527690"/>
            <a:ext cx="238095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EF05FA-382C-952D-2BE3-C42D79102061}"/>
              </a:ext>
            </a:extLst>
          </p:cNvPr>
          <p:cNvSpPr/>
          <p:nvPr/>
        </p:nvSpPr>
        <p:spPr bwMode="white">
          <a:xfrm>
            <a:off x="1581714" y="3042724"/>
            <a:ext cx="238095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D5ADB2-0BDA-E894-5CBE-C4B3D13D7B5D}"/>
              </a:ext>
            </a:extLst>
          </p:cNvPr>
          <p:cNvSpPr/>
          <p:nvPr/>
        </p:nvSpPr>
        <p:spPr bwMode="white">
          <a:xfrm>
            <a:off x="1581714" y="3557758"/>
            <a:ext cx="238095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974412-6B57-FC41-9642-FB3A96AABEF2}"/>
              </a:ext>
            </a:extLst>
          </p:cNvPr>
          <p:cNvSpPr/>
          <p:nvPr/>
        </p:nvSpPr>
        <p:spPr bwMode="white">
          <a:xfrm>
            <a:off x="1572190" y="4072792"/>
            <a:ext cx="257142" cy="2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BD5A30-8FA0-1C8B-F6C0-619F9CBED354}"/>
              </a:ext>
            </a:extLst>
          </p:cNvPr>
          <p:cNvSpPr/>
          <p:nvPr/>
        </p:nvSpPr>
        <p:spPr bwMode="white">
          <a:xfrm>
            <a:off x="1572190" y="4587827"/>
            <a:ext cx="257142" cy="2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28AD7CA-EAC4-49FC-8C70-7C068AC4A8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64" b="40967"/>
          <a:stretch/>
        </p:blipFill>
        <p:spPr>
          <a:xfrm>
            <a:off x="4799856" y="1225396"/>
            <a:ext cx="2736304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848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3AA52-20D0-00EF-FA58-85BC4F06DD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7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DE4EA5-A8C2-4A0A-F181-41E3F52B7324}"/>
              </a:ext>
            </a:extLst>
          </p:cNvPr>
          <p:cNvSpPr/>
          <p:nvPr/>
        </p:nvSpPr>
        <p:spPr bwMode="white">
          <a:xfrm>
            <a:off x="1605714" y="1572995"/>
            <a:ext cx="238095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09D0F3-0A05-B298-63BF-01704EAA7436}"/>
              </a:ext>
            </a:extLst>
          </p:cNvPr>
          <p:cNvSpPr/>
          <p:nvPr/>
        </p:nvSpPr>
        <p:spPr bwMode="white">
          <a:xfrm>
            <a:off x="6891428" y="1572995"/>
            <a:ext cx="295238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70D306-43D0-D477-5C32-972389AF93EB}"/>
              </a:ext>
            </a:extLst>
          </p:cNvPr>
          <p:cNvSpPr/>
          <p:nvPr/>
        </p:nvSpPr>
        <p:spPr bwMode="white">
          <a:xfrm>
            <a:off x="1567619" y="3099332"/>
            <a:ext cx="295238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D72129-118A-7B7B-7B72-79EBA6CE170B}"/>
              </a:ext>
            </a:extLst>
          </p:cNvPr>
          <p:cNvSpPr/>
          <p:nvPr/>
        </p:nvSpPr>
        <p:spPr bwMode="white">
          <a:xfrm>
            <a:off x="6920000" y="3099332"/>
            <a:ext cx="238095" cy="24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0096E6-7CA7-2933-D1EA-F04AE046E10E}"/>
              </a:ext>
            </a:extLst>
          </p:cNvPr>
          <p:cNvSpPr/>
          <p:nvPr/>
        </p:nvSpPr>
        <p:spPr bwMode="white">
          <a:xfrm>
            <a:off x="1567619" y="4635209"/>
            <a:ext cx="295238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DCD026-5505-5ED0-AB35-1173D720587A}"/>
              </a:ext>
            </a:extLst>
          </p:cNvPr>
          <p:cNvSpPr/>
          <p:nvPr/>
        </p:nvSpPr>
        <p:spPr bwMode="white">
          <a:xfrm>
            <a:off x="4862857" y="5064491"/>
            <a:ext cx="485714" cy="171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82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143CA-1CCB-916E-A8C3-EBE2C6AE03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1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C54E95-6067-A79B-BBFC-4491C4BEDEC8}"/>
              </a:ext>
            </a:extLst>
          </p:cNvPr>
          <p:cNvSpPr/>
          <p:nvPr/>
        </p:nvSpPr>
        <p:spPr bwMode="white">
          <a:xfrm>
            <a:off x="1586666" y="1649277"/>
            <a:ext cx="21904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DE8D7C-AF48-41BC-2DD3-156F1C9EBF5C}"/>
              </a:ext>
            </a:extLst>
          </p:cNvPr>
          <p:cNvSpPr/>
          <p:nvPr/>
        </p:nvSpPr>
        <p:spPr bwMode="white">
          <a:xfrm>
            <a:off x="1615238" y="2164390"/>
            <a:ext cx="161904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8001AF-1FC3-45EE-F20B-64B5A9C065BD}"/>
              </a:ext>
            </a:extLst>
          </p:cNvPr>
          <p:cNvSpPr/>
          <p:nvPr/>
        </p:nvSpPr>
        <p:spPr bwMode="white">
          <a:xfrm>
            <a:off x="1596190" y="2679502"/>
            <a:ext cx="219047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B0B32C-CEAC-D1AE-9E7A-FEA9741A1642}"/>
              </a:ext>
            </a:extLst>
          </p:cNvPr>
          <p:cNvSpPr/>
          <p:nvPr/>
        </p:nvSpPr>
        <p:spPr bwMode="white">
          <a:xfrm>
            <a:off x="1586666" y="3194615"/>
            <a:ext cx="228571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66B5D8-A710-FEDF-0E1F-9FD3D8632B75}"/>
              </a:ext>
            </a:extLst>
          </p:cNvPr>
          <p:cNvSpPr/>
          <p:nvPr/>
        </p:nvSpPr>
        <p:spPr bwMode="white">
          <a:xfrm>
            <a:off x="1586666" y="3709728"/>
            <a:ext cx="238095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93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9E340-A0C7-5A43-1DA9-0A30F1B204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1544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1EA4B7-E476-CEFB-0623-AC2C97D4A191}"/>
              </a:ext>
            </a:extLst>
          </p:cNvPr>
          <p:cNvSpPr/>
          <p:nvPr/>
        </p:nvSpPr>
        <p:spPr bwMode="white">
          <a:xfrm>
            <a:off x="1572190" y="1522949"/>
            <a:ext cx="238095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1CBDC0B-9907-4230-863E-8180B0F397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456" y="2380745"/>
            <a:ext cx="10800000" cy="1136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BCEAC0-D261-4D3C-938B-5559A1542E51}"/>
              </a:ext>
            </a:extLst>
          </p:cNvPr>
          <p:cNvSpPr/>
          <p:nvPr/>
        </p:nvSpPr>
        <p:spPr bwMode="white">
          <a:xfrm>
            <a:off x="1537360" y="2609936"/>
            <a:ext cx="257142" cy="24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DD4E3E4-CE63-4675-ACE5-8421B1AE6C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456" y="3517153"/>
            <a:ext cx="10800000" cy="3116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FEDD6F-CA19-4FA1-AC2D-A9E0EB0A7DD2}"/>
              </a:ext>
            </a:extLst>
          </p:cNvPr>
          <p:cNvSpPr/>
          <p:nvPr/>
        </p:nvSpPr>
        <p:spPr bwMode="white">
          <a:xfrm>
            <a:off x="1518313" y="3641066"/>
            <a:ext cx="295238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700D27-6FD8-49A7-AAAE-42E5444E7E9A}"/>
              </a:ext>
            </a:extLst>
          </p:cNvPr>
          <p:cNvSpPr/>
          <p:nvPr/>
        </p:nvSpPr>
        <p:spPr bwMode="white">
          <a:xfrm>
            <a:off x="1518313" y="4670497"/>
            <a:ext cx="295238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4F5217-4D33-4D24-BEE7-97949AF5DF7D}"/>
              </a:ext>
            </a:extLst>
          </p:cNvPr>
          <p:cNvSpPr/>
          <p:nvPr/>
        </p:nvSpPr>
        <p:spPr bwMode="white">
          <a:xfrm>
            <a:off x="1556408" y="5699928"/>
            <a:ext cx="238095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93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EDF8D-FB6E-0E40-3976-CA72A8A8A3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312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490B2-667D-64ED-E5DB-405A21CA2366}"/>
              </a:ext>
            </a:extLst>
          </p:cNvPr>
          <p:cNvSpPr/>
          <p:nvPr/>
        </p:nvSpPr>
        <p:spPr bwMode="white">
          <a:xfrm>
            <a:off x="1543619" y="2719133"/>
            <a:ext cx="295238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557F6B-2E79-FE60-A27C-911F5BD946A0}"/>
              </a:ext>
            </a:extLst>
          </p:cNvPr>
          <p:cNvSpPr/>
          <p:nvPr/>
        </p:nvSpPr>
        <p:spPr bwMode="white">
          <a:xfrm>
            <a:off x="1572190" y="3234313"/>
            <a:ext cx="247619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11DBA9-E0C8-2D6D-1D99-A9AD4264BBBE}"/>
              </a:ext>
            </a:extLst>
          </p:cNvPr>
          <p:cNvSpPr/>
          <p:nvPr/>
        </p:nvSpPr>
        <p:spPr bwMode="white">
          <a:xfrm>
            <a:off x="1581714" y="3749493"/>
            <a:ext cx="238095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A2006E-444B-5EB1-8603-C71AC17ECA65}"/>
              </a:ext>
            </a:extLst>
          </p:cNvPr>
          <p:cNvSpPr/>
          <p:nvPr/>
        </p:nvSpPr>
        <p:spPr bwMode="white">
          <a:xfrm>
            <a:off x="1572190" y="4264673"/>
            <a:ext cx="257142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BA24BE-874B-F114-AA0B-0E0DCA74D870}"/>
              </a:ext>
            </a:extLst>
          </p:cNvPr>
          <p:cNvSpPr/>
          <p:nvPr/>
        </p:nvSpPr>
        <p:spPr bwMode="white">
          <a:xfrm>
            <a:off x="1543619" y="4789393"/>
            <a:ext cx="295238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B53C4EC-A456-49A4-8255-1F4FE76BAE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r="72539" b="27734"/>
          <a:stretch/>
        </p:blipFill>
        <p:spPr>
          <a:xfrm>
            <a:off x="4727848" y="1196752"/>
            <a:ext cx="2965824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966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9E280-B347-80CD-B345-C948546812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DD21D-8A4E-B5A3-A7FE-F7D39EB65324}"/>
              </a:ext>
            </a:extLst>
          </p:cNvPr>
          <p:cNvSpPr/>
          <p:nvPr/>
        </p:nvSpPr>
        <p:spPr bwMode="white">
          <a:xfrm>
            <a:off x="2996190" y="1648345"/>
            <a:ext cx="866666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1C0F0E-9BD5-CD61-189B-37731074A561}"/>
              </a:ext>
            </a:extLst>
          </p:cNvPr>
          <p:cNvSpPr/>
          <p:nvPr/>
        </p:nvSpPr>
        <p:spPr bwMode="white">
          <a:xfrm>
            <a:off x="4443809" y="3124873"/>
            <a:ext cx="523809" cy="17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74E3CC-1E62-CFFC-CCD5-3CC4693DD84B}"/>
              </a:ext>
            </a:extLst>
          </p:cNvPr>
          <p:cNvSpPr/>
          <p:nvPr/>
        </p:nvSpPr>
        <p:spPr bwMode="white">
          <a:xfrm>
            <a:off x="2596190" y="3629750"/>
            <a:ext cx="533333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A061103-D5B2-4E5A-8576-D75B87CEB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0713" y="2183497"/>
            <a:ext cx="1364286" cy="77612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4BCFB04-AF0B-4B03-83F6-803DFBBA42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140073"/>
            <a:ext cx="1584176" cy="90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5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803F05-3258-C1E7-177F-8A6030CA0E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9FE997-6DF2-041B-CA88-36418987DD41}"/>
              </a:ext>
            </a:extLst>
          </p:cNvPr>
          <p:cNvSpPr/>
          <p:nvPr/>
        </p:nvSpPr>
        <p:spPr bwMode="white">
          <a:xfrm>
            <a:off x="1329523" y="2356769"/>
            <a:ext cx="304761" cy="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A9A01C-6198-D55C-1AAF-DA8F53CAA9B5}"/>
              </a:ext>
            </a:extLst>
          </p:cNvPr>
          <p:cNvSpPr/>
          <p:nvPr/>
        </p:nvSpPr>
        <p:spPr bwMode="white">
          <a:xfrm>
            <a:off x="1329523" y="3789289"/>
            <a:ext cx="304761" cy="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41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5266D-BA2A-F413-D73B-781507EA02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C4CC9E-D31B-9155-0477-F6F9585F4A16}"/>
              </a:ext>
            </a:extLst>
          </p:cNvPr>
          <p:cNvSpPr/>
          <p:nvPr/>
        </p:nvSpPr>
        <p:spPr bwMode="white">
          <a:xfrm>
            <a:off x="853333" y="1715736"/>
            <a:ext cx="304761" cy="1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28DC7E-8DBB-45AC-A7C7-2B01AA34964A}"/>
              </a:ext>
            </a:extLst>
          </p:cNvPr>
          <p:cNvSpPr/>
          <p:nvPr/>
        </p:nvSpPr>
        <p:spPr bwMode="white">
          <a:xfrm>
            <a:off x="853333" y="3126929"/>
            <a:ext cx="304761" cy="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5A0919-04F9-E912-A7AA-BCC15F82A77D}"/>
              </a:ext>
            </a:extLst>
          </p:cNvPr>
          <p:cNvSpPr/>
          <p:nvPr/>
        </p:nvSpPr>
        <p:spPr bwMode="white">
          <a:xfrm>
            <a:off x="853333" y="4538121"/>
            <a:ext cx="304761" cy="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2023-08-15T19:03:06Z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